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62" r:id="rId5"/>
    <p:sldId id="279" r:id="rId6"/>
    <p:sldId id="281" r:id="rId7"/>
    <p:sldId id="268" r:id="rId8"/>
    <p:sldId id="263" r:id="rId9"/>
    <p:sldId id="264" r:id="rId10"/>
    <p:sldId id="269" r:id="rId11"/>
    <p:sldId id="275" r:id="rId12"/>
    <p:sldId id="272" r:id="rId13"/>
    <p:sldId id="273" r:id="rId14"/>
    <p:sldId id="265" r:id="rId15"/>
    <p:sldId id="270" r:id="rId16"/>
    <p:sldId id="266" r:id="rId17"/>
    <p:sldId id="276" r:id="rId18"/>
    <p:sldId id="267" r:id="rId19"/>
    <p:sldId id="277" r:id="rId20"/>
    <p:sldId id="278" r:id="rId21"/>
    <p:sldId id="257" r:id="rId22"/>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A17D5A-BF72-46FA-8CD3-9D6FF6D06C76}" v="10" dt="2024-11-21T10:54:11.265"/>
    <p1510:client id="{51B13191-5F65-4ECC-9CDD-AAF176DAF413}" v="1" dt="2024-11-21T13:14:07.3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56174" autoAdjust="0"/>
  </p:normalViewPr>
  <p:slideViewPr>
    <p:cSldViewPr snapToGrid="0">
      <p:cViewPr varScale="1">
        <p:scale>
          <a:sx n="62" d="100"/>
          <a:sy n="62" d="100"/>
        </p:scale>
        <p:origin x="247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CDAC1D-05F0-4154-AEE4-F6158F1C7D09}" type="datetimeFigureOut">
              <a:rPr lang="nb-NO" smtClean="0"/>
              <a:t>21.11.2024</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66BB87-8B56-4D31-B60B-0A06ED7392D1}" type="slidenum">
              <a:rPr lang="nb-NO" smtClean="0"/>
              <a:t>‹#›</a:t>
            </a:fld>
            <a:endParaRPr lang="nb-NO"/>
          </a:p>
        </p:txBody>
      </p:sp>
    </p:spTree>
    <p:extLst>
      <p:ext uri="{BB962C8B-B14F-4D97-AF65-F5344CB8AC3E}">
        <p14:creationId xmlns:p14="http://schemas.microsoft.com/office/powerpoint/2010/main" val="1942239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lovdata.no/lov/2021-06-11-79/%C2%A76"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a:t>Retningslinjer for bestilling og bruk av tolk er et viktig verktøy for at vi skal kunne sikre våre tjenestemottakere rettssikkerhet og forsvarlig hjelp og tjenester. Dette er viktig for at vi skal kunne gjøre jobben vår på en god måte.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a:p>
            <a:pPr marL="0" marR="0" lvl="0" indent="0" algn="l" defTabSz="914400" rtl="0" eaLnBrk="1" fontAlgn="auto" latinLnBrk="0" hangingPunct="1">
              <a:lnSpc>
                <a:spcPct val="100000"/>
              </a:lnSpc>
              <a:spcBef>
                <a:spcPts val="0"/>
              </a:spcBef>
              <a:spcAft>
                <a:spcPts val="0"/>
              </a:spcAft>
              <a:buClrTx/>
              <a:buSzTx/>
              <a:buFontTx/>
              <a:buNone/>
              <a:tabLst/>
              <a:defRPr/>
            </a:pPr>
            <a:r>
              <a:rPr lang="nb-NO" dirty="0"/>
              <a:t>Det å ha retningslinjer bidrar til at vi vet hva vi skal gjøre, når vi skal gjøre det og hvordan. Det bidrar også til at alle våre tjenestemottakere mottar likeverdige tjenester. </a:t>
            </a:r>
            <a:br>
              <a:rPr lang="nb-NO" dirty="0">
                <a:cs typeface="+mn-lt"/>
              </a:rPr>
            </a:br>
            <a:br>
              <a:rPr lang="nb-NO" dirty="0">
                <a:cs typeface="+mn-lt"/>
              </a:rPr>
            </a:br>
            <a:r>
              <a:rPr lang="nb-NO" dirty="0"/>
              <a:t>Retningslinjer med tilhørende rutiner bidrar til en enklere arbeidshverdag. </a:t>
            </a:r>
          </a:p>
          <a:p>
            <a:endParaRPr lang="nb-NO" dirty="0"/>
          </a:p>
        </p:txBody>
      </p:sp>
      <p:sp>
        <p:nvSpPr>
          <p:cNvPr id="4" name="Plassholder for lysbildenummer 3"/>
          <p:cNvSpPr>
            <a:spLocks noGrp="1"/>
          </p:cNvSpPr>
          <p:nvPr>
            <p:ph type="sldNum" sz="quarter" idx="5"/>
          </p:nvPr>
        </p:nvSpPr>
        <p:spPr/>
        <p:txBody>
          <a:bodyPr/>
          <a:lstStyle/>
          <a:p>
            <a:fld id="{2266BB87-8B56-4D31-B60B-0A06ED7392D1}" type="slidenum">
              <a:rPr lang="nb-NO" smtClean="0"/>
              <a:t>3</a:t>
            </a:fld>
            <a:endParaRPr lang="nb-NO"/>
          </a:p>
        </p:txBody>
      </p:sp>
    </p:spTree>
    <p:extLst>
      <p:ext uri="{BB962C8B-B14F-4D97-AF65-F5344CB8AC3E}">
        <p14:creationId xmlns:p14="http://schemas.microsoft.com/office/powerpoint/2010/main" val="13291132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 typeface="Arial" panose="020B0604020202020204" pitchFamily="34" charset="0"/>
              <a:buChar char="•"/>
            </a:pPr>
            <a:endParaRPr lang="nb-NO" dirty="0"/>
          </a:p>
          <a:p>
            <a:pPr marL="171450" indent="-171450">
              <a:buFont typeface="Arial" panose="020B0604020202020204" pitchFamily="34" charset="0"/>
              <a:buChar char="•"/>
            </a:pPr>
            <a:endParaRPr lang="nb-NO" dirty="0"/>
          </a:p>
          <a:p>
            <a:pPr marL="171450" indent="-171450">
              <a:buFont typeface="Arial" panose="020B0604020202020204" pitchFamily="34" charset="0"/>
              <a:buChar char="•"/>
            </a:pPr>
            <a:endParaRPr lang="nb-NO" dirty="0"/>
          </a:p>
          <a:p>
            <a:endParaRPr lang="nb-NO" dirty="0"/>
          </a:p>
        </p:txBody>
      </p:sp>
      <p:sp>
        <p:nvSpPr>
          <p:cNvPr id="4" name="Plassholder for lysbildenummer 3"/>
          <p:cNvSpPr>
            <a:spLocks noGrp="1"/>
          </p:cNvSpPr>
          <p:nvPr>
            <p:ph type="sldNum" sz="quarter" idx="5"/>
          </p:nvPr>
        </p:nvSpPr>
        <p:spPr/>
        <p:txBody>
          <a:bodyPr/>
          <a:lstStyle/>
          <a:p>
            <a:fld id="{2266BB87-8B56-4D31-B60B-0A06ED7392D1}" type="slidenum">
              <a:rPr lang="nb-NO" smtClean="0"/>
              <a:t>13</a:t>
            </a:fld>
            <a:endParaRPr lang="nb-NO"/>
          </a:p>
        </p:txBody>
      </p:sp>
    </p:spTree>
    <p:extLst>
      <p:ext uri="{BB962C8B-B14F-4D97-AF65-F5344CB8AC3E}">
        <p14:creationId xmlns:p14="http://schemas.microsoft.com/office/powerpoint/2010/main" val="35565898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a:p>
            <a:r>
              <a:rPr lang="nb-NO" dirty="0"/>
              <a:t>Etter gjennomgangen har du nok materiale til å begynne å lage virksomhetens egne retningslinjer. </a:t>
            </a:r>
          </a:p>
          <a:p>
            <a:r>
              <a:rPr lang="nb-NO" dirty="0"/>
              <a:t>Nedenfor har vi laget et forslag til sjekkliste for retningslinjen, som skal påse at dere følger de krav i tolkeforskriften</a:t>
            </a:r>
            <a:r>
              <a:rPr lang="nb-NO" b="0" i="0" dirty="0">
                <a:solidFill>
                  <a:srgbClr val="333333"/>
                </a:solidFill>
                <a:effectLst/>
                <a:latin typeface="Helvetica Neue"/>
              </a:rPr>
              <a:t> § 2: Retningslinjer for bestilling og bruk av tolk skal </a:t>
            </a:r>
            <a:r>
              <a:rPr lang="nb-NO" b="0" i="0" u="sng" dirty="0">
                <a:solidFill>
                  <a:srgbClr val="333333"/>
                </a:solidFill>
                <a:effectLst/>
                <a:latin typeface="Helvetica Neue"/>
              </a:rPr>
              <a:t>minst</a:t>
            </a:r>
            <a:r>
              <a:rPr lang="nb-NO" b="0" i="0" dirty="0">
                <a:solidFill>
                  <a:srgbClr val="333333"/>
                </a:solidFill>
                <a:effectLst/>
                <a:latin typeface="Helvetica Neue"/>
              </a:rPr>
              <a:t> inneholde rutiner for bestilling av tolk, en angivelse av situasjoner der det foreligger plikt til å bruke tolk etter </a:t>
            </a:r>
            <a:r>
              <a:rPr lang="nb-NO" b="0" i="0" u="none" strike="noStrike" dirty="0">
                <a:solidFill>
                  <a:srgbClr val="DB142C"/>
                </a:solidFill>
                <a:effectLst/>
                <a:latin typeface="Helvetica Neue"/>
                <a:hlinkClick r:id="rId3"/>
              </a:rPr>
              <a:t>tolkeloven § 6</a:t>
            </a:r>
            <a:r>
              <a:rPr lang="nb-NO" b="0" i="0" dirty="0">
                <a:solidFill>
                  <a:srgbClr val="333333"/>
                </a:solidFill>
                <a:effectLst/>
                <a:latin typeface="Helvetica Neue"/>
              </a:rPr>
              <a:t> første ledd og veiledning i bruk av tolk og fjerntolking.</a:t>
            </a:r>
          </a:p>
          <a:p>
            <a:pPr algn="l"/>
            <a:r>
              <a:rPr lang="nb-NO" b="0" i="0" dirty="0">
                <a:solidFill>
                  <a:srgbClr val="333333"/>
                </a:solidFill>
                <a:effectLst/>
                <a:latin typeface="Helvetica Neue"/>
              </a:rPr>
              <a:t>Retningslinjene bør også inneholde en angivelse av situasjoner der det er behov for tolk etter </a:t>
            </a:r>
            <a:r>
              <a:rPr lang="nb-NO" b="0" i="0" u="none" strike="noStrike" dirty="0">
                <a:solidFill>
                  <a:srgbClr val="DB142C"/>
                </a:solidFill>
                <a:effectLst/>
                <a:latin typeface="Helvetica Neue"/>
                <a:hlinkClick r:id="rId3"/>
              </a:rPr>
              <a:t>tolkeloven § 6</a:t>
            </a:r>
            <a:r>
              <a:rPr lang="nb-NO" b="0" i="0" dirty="0">
                <a:solidFill>
                  <a:srgbClr val="333333"/>
                </a:solidFill>
                <a:effectLst/>
                <a:latin typeface="Helvetica Neue"/>
              </a:rPr>
              <a:t> andre ledd.</a:t>
            </a:r>
          </a:p>
          <a:p>
            <a:pPr algn="l"/>
            <a:endParaRPr lang="nb-NO" b="0" i="0" dirty="0">
              <a:solidFill>
                <a:srgbClr val="333333"/>
              </a:solidFill>
              <a:effectLst/>
              <a:latin typeface="Helvetica Neue"/>
            </a:endParaRPr>
          </a:p>
          <a:p>
            <a:pPr marL="171450" indent="-171450">
              <a:buFont typeface="Arial" panose="020B0604020202020204" pitchFamily="34" charset="0"/>
              <a:buChar char="•"/>
            </a:pPr>
            <a:r>
              <a:rPr lang="nb-NO" dirty="0"/>
              <a:t>Retningslinjen gjelder for virksomhet/området el. Liknende: for eksempel </a:t>
            </a:r>
            <a:r>
              <a:rPr lang="nb-NO" i="1" dirty="0"/>
              <a:t>Alle barnehager i Nordre Follo kommune</a:t>
            </a:r>
          </a:p>
          <a:p>
            <a:pPr marL="171450" indent="-171450">
              <a:buFont typeface="Arial" panose="020B0604020202020204" pitchFamily="34" charset="0"/>
              <a:buChar char="•"/>
            </a:pPr>
            <a:r>
              <a:rPr lang="nb-NO" dirty="0"/>
              <a:t>Innledning: Innledningen bør være kort. Skriv den gjerne når resten av retningslinjen er ferdigstilt. Den bør ha fokus på å sette bruk av kvalifisert tolk i et forsvarlighetsperspektiv i offentlig forvaltning, for deretter å ha fokus på hva det har av betydning hos oss</a:t>
            </a:r>
          </a:p>
          <a:p>
            <a:pPr marL="171450" indent="-171450">
              <a:buFont typeface="Arial" panose="020B0604020202020204" pitchFamily="34" charset="0"/>
              <a:buChar char="•"/>
            </a:pPr>
            <a:r>
              <a:rPr lang="nb-NO" dirty="0"/>
              <a:t>Slik bestiller vi tolk</a:t>
            </a:r>
          </a:p>
          <a:p>
            <a:pPr marL="171450" indent="-171450">
              <a:buFont typeface="Arial" panose="020B0604020202020204" pitchFamily="34" charset="0"/>
              <a:buChar char="•"/>
            </a:pPr>
            <a:r>
              <a:rPr lang="nb-NO" dirty="0"/>
              <a:t>Kontaktopplysninger </a:t>
            </a:r>
          </a:p>
          <a:p>
            <a:pPr marL="171450" indent="-171450">
              <a:buFont typeface="Arial" panose="020B0604020202020204" pitchFamily="34" charset="0"/>
              <a:buChar char="•"/>
            </a:pPr>
            <a:r>
              <a:rPr lang="nb-NO" dirty="0"/>
              <a:t>Angivelse av situasjoner der det foreligger plikt hos oss til å bruke tolk etter tolkeloven § 6 første ledd</a:t>
            </a:r>
          </a:p>
          <a:p>
            <a:pPr marL="171450" indent="-171450">
              <a:buFont typeface="Arial" panose="020B0604020202020204" pitchFamily="34" charset="0"/>
              <a:buChar char="•"/>
            </a:pPr>
            <a:r>
              <a:rPr lang="nb-NO" dirty="0"/>
              <a:t>Gjerne angivelse av situasjoner der det ellers er behov for tolk etter tolkeloven § 6 andre ledd</a:t>
            </a:r>
          </a:p>
          <a:p>
            <a:pPr marL="171450" indent="-171450">
              <a:buFont typeface="Arial" panose="020B0604020202020204" pitchFamily="34" charset="0"/>
              <a:buChar char="•"/>
            </a:pPr>
            <a:r>
              <a:rPr lang="nb-NO" dirty="0"/>
              <a:t>Veiledning i bruk av tolk</a:t>
            </a:r>
          </a:p>
          <a:p>
            <a:pPr marL="171450" indent="-171450">
              <a:buFont typeface="Arial" panose="020B0604020202020204" pitchFamily="34" charset="0"/>
              <a:buChar char="•"/>
            </a:pPr>
            <a:r>
              <a:rPr lang="nb-NO" dirty="0"/>
              <a:t>Veiledning i bruk av fjerntolking </a:t>
            </a:r>
          </a:p>
          <a:p>
            <a:pPr marL="171450" indent="-171450">
              <a:buFont typeface="Arial" panose="020B0604020202020204" pitchFamily="34" charset="0"/>
              <a:buChar char="•"/>
            </a:pPr>
            <a:r>
              <a:rPr lang="nb-NO" dirty="0"/>
              <a:t>Ressurser: lenke til aktuelle tolkefaglige ressurser sånn som dokumenter, nettsteder etc. som kan værer nyttige for deres virksomhet </a:t>
            </a:r>
          </a:p>
          <a:p>
            <a:pPr marL="171450" indent="-171450">
              <a:buFont typeface="Arial" panose="020B0604020202020204" pitchFamily="34" charset="0"/>
              <a:buChar char="•"/>
            </a:pPr>
            <a:endParaRPr lang="nb-NO" dirty="0"/>
          </a:p>
          <a:p>
            <a:endParaRPr lang="nb-NO" dirty="0"/>
          </a:p>
          <a:p>
            <a:pPr marL="0" marR="0" lvl="0" indent="0" algn="l" defTabSz="914400" rtl="0" eaLnBrk="1" fontAlgn="auto" latinLnBrk="0" hangingPunct="1">
              <a:lnSpc>
                <a:spcPct val="100000"/>
              </a:lnSpc>
              <a:spcBef>
                <a:spcPts val="0"/>
              </a:spcBef>
              <a:spcAft>
                <a:spcPts val="0"/>
              </a:spcAft>
              <a:buClrTx/>
              <a:buSzTx/>
              <a:buFontTx/>
              <a:buNone/>
              <a:tabLst/>
              <a:defRPr/>
            </a:pPr>
            <a:r>
              <a:rPr lang="nb-NO" dirty="0"/>
              <a:t>Retningslinjene skal tilpasses deres virksomhets størrelse, egenart, aktivitet og risikoforhold</a:t>
            </a:r>
          </a:p>
          <a:p>
            <a:pPr marL="0" indent="0">
              <a:buFont typeface="Arial" panose="020B0604020202020204" pitchFamily="34" charset="0"/>
              <a:buNone/>
            </a:pPr>
            <a:endParaRPr lang="nb-NO" dirty="0"/>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-hva må vi ta hensyn til hos oss?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-har vi noen aktiviteter eller risikoforhold som vi må ta hensyn til? (akutt-tjeneste, døgnbehov </a:t>
            </a:r>
            <a:r>
              <a:rPr lang="nb-NO" b="0" dirty="0" err="1"/>
              <a:t>m.m</a:t>
            </a:r>
            <a:r>
              <a:rPr lang="nb-NO" b="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-Vet vi hvordan vi best mulig kan gjøre tolken i stand til å gjøre en god jobb for oss? (Saksforberedelser før oppdraget, informere om hvem som er tilstede på møtet, hva hensikten med møtet er </a:t>
            </a:r>
            <a:r>
              <a:rPr lang="nb-NO" b="0" dirty="0" err="1"/>
              <a:t>etc</a:t>
            </a:r>
            <a:r>
              <a:rPr lang="nb-NO" b="0" dirty="0"/>
              <a:t>)</a:t>
            </a:r>
          </a:p>
          <a:p>
            <a:r>
              <a:rPr lang="nb-NO" b="0" dirty="0"/>
              <a:t>-Hva gjør vi ved samarbeidsproblemer/det oppstår noe uventet som gjør at vi må avbryte en samtale med bruk av tolk? </a:t>
            </a:r>
          </a:p>
          <a:p>
            <a:r>
              <a:rPr lang="nb-NO" b="0" dirty="0"/>
              <a:t>- Hva gjør vi hvis tolken mener at det ikke er forsvarlig å gjennomføre/fullføre samtalen?</a:t>
            </a:r>
          </a:p>
          <a:p>
            <a:r>
              <a:rPr lang="nb-NO" b="0" dirty="0"/>
              <a:t>-Hva gjør vi hvis tolken gjør noe kritikkverdig? </a:t>
            </a:r>
          </a:p>
          <a:p>
            <a:endParaRPr lang="nb-NO" dirty="0"/>
          </a:p>
        </p:txBody>
      </p:sp>
      <p:sp>
        <p:nvSpPr>
          <p:cNvPr id="4" name="Plassholder for lysbildenummer 3"/>
          <p:cNvSpPr>
            <a:spLocks noGrp="1"/>
          </p:cNvSpPr>
          <p:nvPr>
            <p:ph type="sldNum" sz="quarter" idx="5"/>
          </p:nvPr>
        </p:nvSpPr>
        <p:spPr/>
        <p:txBody>
          <a:bodyPr/>
          <a:lstStyle/>
          <a:p>
            <a:fld id="{2266BB87-8B56-4D31-B60B-0A06ED7392D1}" type="slidenum">
              <a:rPr lang="nb-NO" smtClean="0"/>
              <a:t>14</a:t>
            </a:fld>
            <a:endParaRPr lang="nb-NO"/>
          </a:p>
        </p:txBody>
      </p:sp>
    </p:spTree>
    <p:extLst>
      <p:ext uri="{BB962C8B-B14F-4D97-AF65-F5344CB8AC3E}">
        <p14:creationId xmlns:p14="http://schemas.microsoft.com/office/powerpoint/2010/main" val="2051910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indent="0">
              <a:buFont typeface="Arial" panose="020B0604020202020204" pitchFamily="34" charset="0"/>
              <a:buNone/>
            </a:pPr>
            <a:endParaRPr lang="nb-NO" dirty="0"/>
          </a:p>
          <a:p>
            <a:pPr marL="171450" indent="-171450">
              <a:buFont typeface="Arial" panose="020B0604020202020204" pitchFamily="34" charset="0"/>
              <a:buChar char="•"/>
            </a:pPr>
            <a:endParaRPr lang="nb-NO" dirty="0"/>
          </a:p>
          <a:p>
            <a:endParaRPr lang="nb-NO" dirty="0"/>
          </a:p>
        </p:txBody>
      </p:sp>
      <p:sp>
        <p:nvSpPr>
          <p:cNvPr id="4" name="Plassholder for lysbildenummer 3"/>
          <p:cNvSpPr>
            <a:spLocks noGrp="1"/>
          </p:cNvSpPr>
          <p:nvPr>
            <p:ph type="sldNum" sz="quarter" idx="5"/>
          </p:nvPr>
        </p:nvSpPr>
        <p:spPr/>
        <p:txBody>
          <a:bodyPr/>
          <a:lstStyle/>
          <a:p>
            <a:fld id="{2266BB87-8B56-4D31-B60B-0A06ED7392D1}" type="slidenum">
              <a:rPr lang="nb-NO" smtClean="0"/>
              <a:t>15</a:t>
            </a:fld>
            <a:endParaRPr lang="nb-NO"/>
          </a:p>
        </p:txBody>
      </p:sp>
    </p:spTree>
    <p:extLst>
      <p:ext uri="{BB962C8B-B14F-4D97-AF65-F5344CB8AC3E}">
        <p14:creationId xmlns:p14="http://schemas.microsoft.com/office/powerpoint/2010/main" val="21054691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Å implementere og integrere retningslinjene er en del av arbeidet med å kvalitetssikre tjenestene.  Det er leder som har ansvar for at dette blir fulgt. </a:t>
            </a:r>
          </a:p>
          <a:p>
            <a:endParaRPr lang="nb-NO" dirty="0"/>
          </a:p>
          <a:p>
            <a:r>
              <a:rPr lang="nb-NO" dirty="0"/>
              <a:t>Når utkastet til retningslinjene er klare, sjekk om: </a:t>
            </a:r>
          </a:p>
          <a:p>
            <a:pPr marL="171450" indent="-171450">
              <a:buFont typeface="Arial" panose="020B0604020202020204" pitchFamily="34" charset="0"/>
              <a:buChar char="•"/>
            </a:pPr>
            <a:r>
              <a:rPr lang="nb-NO" dirty="0"/>
              <a:t>Oppfyller retningslinjene våre tolkelovens krav til retningslinjer (§ 9)?</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dirty="0"/>
              <a:t>Svarer retningslinjene på våre behov? (</a:t>
            </a:r>
            <a:r>
              <a:rPr lang="nb-NO" b="0" dirty="0"/>
              <a:t>retningslinjene skal tilpasses organet størrelse, egenart, aktiviteter og risikoforhold)</a:t>
            </a:r>
            <a:endParaRPr lang="nb-NO" dirty="0"/>
          </a:p>
          <a:p>
            <a:pPr marL="171450" indent="-171450">
              <a:buFont typeface="Arial" panose="020B0604020202020204" pitchFamily="34" charset="0"/>
              <a:buChar char="•"/>
            </a:pPr>
            <a:r>
              <a:rPr lang="nb-NO" dirty="0"/>
              <a:t>Tar rutinene høyde for uforutsette hendelser (beredskap)?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dirty="0"/>
              <a:t>Er rutinene tydelige?</a:t>
            </a:r>
          </a:p>
          <a:p>
            <a:endParaRPr lang="nb-NO" dirty="0"/>
          </a:p>
          <a:p>
            <a:pPr marL="0" indent="0">
              <a:buFont typeface="Arial" panose="020B0604020202020204" pitchFamily="34" charset="0"/>
              <a:buNone/>
            </a:pPr>
            <a:endParaRPr lang="nb-NO" dirty="0"/>
          </a:p>
          <a:p>
            <a:pPr marL="171450" indent="-171450">
              <a:buFont typeface="Arial" panose="020B0604020202020204" pitchFamily="34" charset="0"/>
              <a:buChar char="•"/>
            </a:pPr>
            <a:r>
              <a:rPr lang="nb-NO" dirty="0"/>
              <a:t>Gjør retningslinjene lett tilgjengelig og kjent for alle ansatte i virksomheten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dirty="0"/>
              <a:t>Det </a:t>
            </a:r>
            <a:r>
              <a:rPr lang="nb-NO"/>
              <a:t>kan være nødvendig </a:t>
            </a:r>
            <a:r>
              <a:rPr lang="nb-NO" dirty="0"/>
              <a:t>med opplæring av ansatte for bestilling og bruk av tolk </a:t>
            </a:r>
          </a:p>
          <a:p>
            <a:pPr marL="171450" indent="-171450">
              <a:buFont typeface="Arial" panose="020B0604020202020204" pitchFamily="34" charset="0"/>
              <a:buChar char="•"/>
            </a:pPr>
            <a:endParaRPr lang="nb-NO" dirty="0"/>
          </a:p>
          <a:p>
            <a:endParaRPr lang="nb-NO" dirty="0"/>
          </a:p>
        </p:txBody>
      </p:sp>
      <p:sp>
        <p:nvSpPr>
          <p:cNvPr id="4" name="Plassholder for lysbildenummer 3"/>
          <p:cNvSpPr>
            <a:spLocks noGrp="1"/>
          </p:cNvSpPr>
          <p:nvPr>
            <p:ph type="sldNum" sz="quarter" idx="5"/>
          </p:nvPr>
        </p:nvSpPr>
        <p:spPr/>
        <p:txBody>
          <a:bodyPr/>
          <a:lstStyle/>
          <a:p>
            <a:fld id="{2266BB87-8B56-4D31-B60B-0A06ED7392D1}" type="slidenum">
              <a:rPr lang="nb-NO" smtClean="0"/>
              <a:t>16</a:t>
            </a:fld>
            <a:endParaRPr lang="nb-NO"/>
          </a:p>
        </p:txBody>
      </p:sp>
    </p:spTree>
    <p:extLst>
      <p:ext uri="{BB962C8B-B14F-4D97-AF65-F5344CB8AC3E}">
        <p14:creationId xmlns:p14="http://schemas.microsoft.com/office/powerpoint/2010/main" val="30313939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Gjennomfør en evaluering av retningslinjene som en del av det kontinuerlige forbedringsarbeidet i virksomheten. </a:t>
            </a:r>
            <a:br>
              <a:rPr lang="nb-NO" dirty="0"/>
            </a:br>
            <a:r>
              <a:rPr lang="nb-NO" dirty="0"/>
              <a:t>Etter en tids bruk, for eksempel 3 måneder, evaluer om retningslinjene har fungert som de skal. Om det er noe som mangler, noe som kan forklares bedre/utdypes m.m. </a:t>
            </a:r>
          </a:p>
          <a:p>
            <a:endParaRPr lang="nb-NO" dirty="0"/>
          </a:p>
          <a:p>
            <a:pPr marL="171450" indent="-171450">
              <a:buFont typeface="Arial" panose="020B0604020202020204" pitchFamily="34" charset="0"/>
              <a:buChar char="•"/>
            </a:pPr>
            <a:r>
              <a:rPr lang="nb-NO" sz="1200" dirty="0"/>
              <a:t>Svarer retningslinjene på våre behov? </a:t>
            </a:r>
          </a:p>
          <a:p>
            <a:pPr marL="171450" indent="-171450">
              <a:buFont typeface="Arial" panose="020B0604020202020204" pitchFamily="34" charset="0"/>
              <a:buChar char="•"/>
            </a:pPr>
            <a:r>
              <a:rPr lang="nb-NO" sz="1200" dirty="0"/>
              <a:t>Har tolkebehovet i virksomheten endret seg?</a:t>
            </a:r>
          </a:p>
          <a:p>
            <a:pPr marL="171450" indent="-171450">
              <a:buFont typeface="Arial" panose="020B0604020202020204" pitchFamily="34" charset="0"/>
              <a:buChar char="•"/>
            </a:pPr>
            <a:r>
              <a:rPr lang="nb-NO" sz="1200" dirty="0"/>
              <a:t>Har noe internt i virksomheten, eller eksternt endret seg?</a:t>
            </a:r>
          </a:p>
          <a:p>
            <a:pPr marL="171450" indent="-171450">
              <a:buFont typeface="Arial" panose="020B0604020202020204" pitchFamily="34" charset="0"/>
              <a:buChar char="•"/>
            </a:pPr>
            <a:r>
              <a:rPr lang="nb-NO" sz="1200" dirty="0"/>
              <a:t>Tar rutinene høyde for uforutsette hendelser? </a:t>
            </a:r>
          </a:p>
          <a:p>
            <a:pPr marL="171450" indent="-171450">
              <a:buFont typeface="Arial" panose="020B0604020202020204" pitchFamily="34" charset="0"/>
              <a:buChar char="•"/>
            </a:pPr>
            <a:r>
              <a:rPr lang="nb-NO" sz="1200" dirty="0"/>
              <a:t>Er rutinene tydelige?</a:t>
            </a:r>
          </a:p>
          <a:p>
            <a:pPr marL="171450" indent="-171450">
              <a:buFont typeface="Arial" panose="020B0604020202020204" pitchFamily="34" charset="0"/>
              <a:buChar char="•"/>
            </a:pPr>
            <a:r>
              <a:rPr lang="nb-NO" sz="1200" dirty="0"/>
              <a:t>Er retningslinjene lett tilgjengelige og kjent for de ansatte?</a:t>
            </a:r>
          </a:p>
          <a:p>
            <a:pPr marL="171450" indent="-171450">
              <a:buFont typeface="Arial" panose="020B0604020202020204" pitchFamily="34" charset="0"/>
              <a:buChar char="•"/>
            </a:pPr>
            <a:r>
              <a:rPr lang="nb-NO" sz="1200" dirty="0"/>
              <a:t>Annet?</a:t>
            </a:r>
          </a:p>
          <a:p>
            <a:endParaRPr lang="nb-NO" dirty="0"/>
          </a:p>
        </p:txBody>
      </p:sp>
      <p:sp>
        <p:nvSpPr>
          <p:cNvPr id="4" name="Plassholder for lysbildenummer 3"/>
          <p:cNvSpPr>
            <a:spLocks noGrp="1"/>
          </p:cNvSpPr>
          <p:nvPr>
            <p:ph type="sldNum" sz="quarter" idx="5"/>
          </p:nvPr>
        </p:nvSpPr>
        <p:spPr/>
        <p:txBody>
          <a:bodyPr/>
          <a:lstStyle/>
          <a:p>
            <a:fld id="{2266BB87-8B56-4D31-B60B-0A06ED7392D1}" type="slidenum">
              <a:rPr lang="nb-NO" smtClean="0"/>
              <a:t>17</a:t>
            </a:fld>
            <a:endParaRPr lang="nb-NO"/>
          </a:p>
        </p:txBody>
      </p:sp>
    </p:spTree>
    <p:extLst>
      <p:ext uri="{BB962C8B-B14F-4D97-AF65-F5344CB8AC3E}">
        <p14:creationId xmlns:p14="http://schemas.microsoft.com/office/powerpoint/2010/main" val="3332919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2266BB87-8B56-4D31-B60B-0A06ED7392D1}" type="slidenum">
              <a:rPr lang="nb-NO" smtClean="0"/>
              <a:t>4</a:t>
            </a:fld>
            <a:endParaRPr lang="nb-NO"/>
          </a:p>
        </p:txBody>
      </p:sp>
    </p:spTree>
    <p:extLst>
      <p:ext uri="{BB962C8B-B14F-4D97-AF65-F5344CB8AC3E}">
        <p14:creationId xmlns:p14="http://schemas.microsoft.com/office/powerpoint/2010/main" val="3467539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b="0" dirty="0"/>
          </a:p>
          <a:p>
            <a:endParaRPr lang="nb-NO" b="0" dirty="0"/>
          </a:p>
          <a:p>
            <a:endParaRPr lang="nb-NO" dirty="0"/>
          </a:p>
        </p:txBody>
      </p:sp>
      <p:sp>
        <p:nvSpPr>
          <p:cNvPr id="4" name="Plassholder for lysbildenummer 3"/>
          <p:cNvSpPr>
            <a:spLocks noGrp="1"/>
          </p:cNvSpPr>
          <p:nvPr>
            <p:ph type="sldNum" sz="quarter" idx="5"/>
          </p:nvPr>
        </p:nvSpPr>
        <p:spPr/>
        <p:txBody>
          <a:bodyPr/>
          <a:lstStyle/>
          <a:p>
            <a:fld id="{2266BB87-8B56-4D31-B60B-0A06ED7392D1}" type="slidenum">
              <a:rPr lang="nb-NO" smtClean="0"/>
              <a:t>6</a:t>
            </a:fld>
            <a:endParaRPr lang="nb-NO"/>
          </a:p>
        </p:txBody>
      </p:sp>
    </p:spTree>
    <p:extLst>
      <p:ext uri="{BB962C8B-B14F-4D97-AF65-F5344CB8AC3E}">
        <p14:creationId xmlns:p14="http://schemas.microsoft.com/office/powerpoint/2010/main" val="2350413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Når offentlige organer er i kontakt med personer som de ikke kan kommunisere forsvarlig med uten tolk, gjelder følgende lovverk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b="0" dirty="0"/>
          </a:p>
          <a:p>
            <a:pPr marL="171450" indent="-171450">
              <a:buFont typeface="Arial" panose="020B0604020202020204" pitchFamily="34" charset="0"/>
              <a:buChar char="•"/>
            </a:pPr>
            <a:r>
              <a:rPr lang="nb-NO" b="0" dirty="0"/>
              <a:t>Grunnloven og internasjonale lover (Den europeiske menneskerettighetskonvensjonen, FNs barnekonvensjon m.fl.)</a:t>
            </a:r>
          </a:p>
          <a:p>
            <a:pPr marL="171450" indent="-171450">
              <a:buFont typeface="Arial" panose="020B0604020202020204" pitchFamily="34" charset="0"/>
              <a:buChar char="•"/>
            </a:pPr>
            <a:r>
              <a:rPr lang="nb-NO" b="0" dirty="0"/>
              <a:t>Særloven/er (eks: kommuneloven, sosialtjenesteloven, barnehageloven, opplæringsloven, familievernkontorloven, barnevernloven m.fl.)</a:t>
            </a:r>
          </a:p>
          <a:p>
            <a:pPr marL="171450" indent="-171450">
              <a:buFont typeface="Arial" panose="020B0604020202020204" pitchFamily="34" charset="0"/>
              <a:buChar char="•"/>
            </a:pPr>
            <a:r>
              <a:rPr lang="nb-NO" b="0" dirty="0"/>
              <a:t>Tolkeloven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b="0" dirty="0"/>
          </a:p>
          <a:p>
            <a:endParaRPr lang="nb-NO" dirty="0"/>
          </a:p>
        </p:txBody>
      </p:sp>
      <p:sp>
        <p:nvSpPr>
          <p:cNvPr id="4" name="Plassholder for lysbildenummer 3"/>
          <p:cNvSpPr>
            <a:spLocks noGrp="1"/>
          </p:cNvSpPr>
          <p:nvPr>
            <p:ph type="sldNum" sz="quarter" idx="5"/>
          </p:nvPr>
        </p:nvSpPr>
        <p:spPr/>
        <p:txBody>
          <a:bodyPr/>
          <a:lstStyle/>
          <a:p>
            <a:fld id="{2266BB87-8B56-4D31-B60B-0A06ED7392D1}" type="slidenum">
              <a:rPr lang="nb-NO" smtClean="0"/>
              <a:t>7</a:t>
            </a:fld>
            <a:endParaRPr lang="nb-NO"/>
          </a:p>
        </p:txBody>
      </p:sp>
    </p:spTree>
    <p:extLst>
      <p:ext uri="{BB962C8B-B14F-4D97-AF65-F5344CB8AC3E}">
        <p14:creationId xmlns:p14="http://schemas.microsoft.com/office/powerpoint/2010/main" val="2455595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b="0" dirty="0"/>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-offentlige organer som jevnlig (mer enn 50 ganger i året) bruker tolk, skal ha retningslinjer for bestilling og bruk av tolk etter §§ 6-8</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-retningslinjene skal tilpasses organets størrelse, egenart, aktiviteter og risikoforhold</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-forskriften sier at retningslinjer for bestilling og bruk av tolk minst skal inneholde rutiner for bestilling av tolk, en angivelse av situasjoner der det foreligger plikt til å bruke tolk etter tolkeloven § 6 første ledd og veiledning i bruk av tolk og fjerntolking. Retningslinjene bør også inneholde en angivelse av situasjoner der det er behov for tolk etter tolkeloven § 6 andre ledd</a:t>
            </a:r>
          </a:p>
          <a:p>
            <a:endParaRPr lang="nb-NO" dirty="0"/>
          </a:p>
        </p:txBody>
      </p:sp>
      <p:sp>
        <p:nvSpPr>
          <p:cNvPr id="4" name="Plassholder for lysbildenummer 3"/>
          <p:cNvSpPr>
            <a:spLocks noGrp="1"/>
          </p:cNvSpPr>
          <p:nvPr>
            <p:ph type="sldNum" sz="quarter" idx="5"/>
          </p:nvPr>
        </p:nvSpPr>
        <p:spPr/>
        <p:txBody>
          <a:bodyPr/>
          <a:lstStyle/>
          <a:p>
            <a:fld id="{2266BB87-8B56-4D31-B60B-0A06ED7392D1}" type="slidenum">
              <a:rPr lang="nb-NO" smtClean="0"/>
              <a:t>8</a:t>
            </a:fld>
            <a:endParaRPr lang="nb-NO"/>
          </a:p>
        </p:txBody>
      </p:sp>
    </p:spTree>
    <p:extLst>
      <p:ext uri="{BB962C8B-B14F-4D97-AF65-F5344CB8AC3E}">
        <p14:creationId xmlns:p14="http://schemas.microsoft.com/office/powerpoint/2010/main" val="1134391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indent="0">
              <a:buFont typeface="Arial" panose="020B0604020202020204" pitchFamily="34" charset="0"/>
              <a:buNone/>
            </a:pPr>
            <a:r>
              <a:rPr lang="nb-NO" b="0" dirty="0"/>
              <a:t>Du finner lenke til tolkeloven i overskriften </a:t>
            </a:r>
          </a:p>
          <a:p>
            <a:pPr marL="0" indent="0">
              <a:buFont typeface="Arial" panose="020B0604020202020204" pitchFamily="34" charset="0"/>
              <a:buNone/>
            </a:pPr>
            <a:r>
              <a:rPr lang="nb-NO" b="0" dirty="0"/>
              <a:t>Gå gjennom lovparagrafene i tolkeloven, det letter det videre arbeidet med retningslinjene. </a:t>
            </a:r>
          </a:p>
          <a:p>
            <a:pPr marL="0" indent="0">
              <a:buFont typeface="Arial" panose="020B0604020202020204" pitchFamily="34" charset="0"/>
              <a:buNone/>
            </a:pPr>
            <a:endParaRPr lang="nb-NO" b="0" dirty="0"/>
          </a:p>
          <a:p>
            <a:pPr marL="0" indent="0">
              <a:buFont typeface="Arial" panose="020B0604020202020204" pitchFamily="34" charset="0"/>
              <a:buNone/>
            </a:pPr>
            <a:r>
              <a:rPr lang="nb-NO" b="0" dirty="0"/>
              <a:t>Her er noen hjelpespørsmål til de paragrafene som loven krever at retningslinjene skal inneholde: </a:t>
            </a:r>
          </a:p>
          <a:p>
            <a:pPr marL="0" indent="0">
              <a:buFont typeface="Arial" panose="020B0604020202020204" pitchFamily="34" charset="0"/>
              <a:buNone/>
            </a:pPr>
            <a:endParaRPr lang="nb-NO" b="0" dirty="0"/>
          </a:p>
          <a:p>
            <a:r>
              <a:rPr lang="nb-NO" b="0" dirty="0"/>
              <a:t>- </a:t>
            </a:r>
            <a:r>
              <a:rPr lang="nb-NO" b="1" dirty="0"/>
              <a:t>§ 1: Formål</a:t>
            </a:r>
            <a:br>
              <a:rPr lang="nb-NO" b="1" dirty="0"/>
            </a:br>
            <a:r>
              <a:rPr lang="nb-NO" dirty="0"/>
              <a:t>Loven skal bidra til å sikre rettssikkerhet og forsvarlig hjelp og tjeneste for personer som ikke kan kommunisere forsvarlig med offentlige organer uten tolk. Loven skal også bidra til å sikre at tolker holder en faglig forsvarlig standard.</a:t>
            </a:r>
          </a:p>
          <a:p>
            <a:pPr rtl="0"/>
            <a:br>
              <a:rPr lang="nb-NO" b="0" dirty="0"/>
            </a:br>
            <a:r>
              <a:rPr lang="nb-NO" b="0" dirty="0"/>
              <a:t>- </a:t>
            </a:r>
            <a:r>
              <a:rPr lang="nb-NO" b="1" dirty="0"/>
              <a:t>§ 4: forbud mot bruk av barn som tolk</a:t>
            </a:r>
            <a:br>
              <a:rPr lang="nb-NO" b="0" dirty="0"/>
            </a:br>
            <a:r>
              <a:rPr lang="nb-NO" b="0" dirty="0"/>
              <a:t>-</a:t>
            </a:r>
            <a:r>
              <a:rPr lang="nb-NO" dirty="0">
                <a:effectLst/>
              </a:rPr>
              <a:t>Har vi situasjoner i vår virksomhet der vi kan risikere at barn tolker for oss? </a:t>
            </a:r>
          </a:p>
          <a:p>
            <a:pPr rtl="0"/>
            <a:r>
              <a:rPr lang="nb-NO" b="0" dirty="0"/>
              <a:t>	</a:t>
            </a:r>
          </a:p>
          <a:p>
            <a:r>
              <a:rPr lang="nb-NO" b="1" dirty="0"/>
              <a:t>-§ 6: ansvar for å bruke tolk</a:t>
            </a:r>
          </a:p>
          <a:p>
            <a:r>
              <a:rPr lang="nb-NO" b="0" dirty="0"/>
              <a:t>-I hvilke situasjoner er vi lovpålagt å benytte tolk?  Beskriv så godt som mulig de situasjoner der virksomheten er lovpålagt å bruke tolk</a:t>
            </a:r>
          </a:p>
          <a:p>
            <a:r>
              <a:rPr lang="nb-NO" b="0" dirty="0"/>
              <a:t>-I hvilke andre situasjoner bør vi bruke tolk hos oss? </a:t>
            </a:r>
          </a:p>
          <a:p>
            <a:endParaRPr lang="nb-NO" b="0" dirty="0"/>
          </a:p>
          <a:p>
            <a:r>
              <a:rPr lang="nb-NO" b="1" dirty="0"/>
              <a:t>-§ 7: krav om å bruke kvalifisert tolk</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-Vet vi hva en kvalifisert tolk er?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-Bruker vi alltid kvalifiserte tolker?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-Hender det at vi bruker andre? Hvorfor gjør vi det? Er det lov? Hvordan skal vi håndtere bruk av ukvalifiserte tolker hos oss?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-Hvordan kan vi sjekke at deres tolk er en kvalifisert tolk?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-Hvilke vurderinger gjør vi hvis innbyggeren ikke ønsker å benytte tolk, eller ønsker å ta med seg noen de kjenner (familie/venner) som kan tolke for seg?</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 Må vi endre praksis? Hvor?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nb-NO" b="0" dirty="0"/>
          </a:p>
          <a:p>
            <a:pPr marL="0" marR="0" lvl="0" indent="0" algn="l" defTabSz="914400" rtl="0" eaLnBrk="1" fontAlgn="auto" latinLnBrk="0" hangingPunct="1">
              <a:lnSpc>
                <a:spcPct val="100000"/>
              </a:lnSpc>
              <a:spcBef>
                <a:spcPts val="0"/>
              </a:spcBef>
              <a:spcAft>
                <a:spcPts val="0"/>
              </a:spcAft>
              <a:buClrTx/>
              <a:buSzTx/>
              <a:buFontTx/>
              <a:buNone/>
              <a:tabLst/>
              <a:defRPr/>
            </a:pPr>
            <a:r>
              <a:rPr lang="nb-NO" b="1" dirty="0"/>
              <a:t>-§ 8: bruk av fjerntolking (telefontolking og skjermtolking)</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-bruker vi telefontolking og skjermtolking hos oss?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-er vi bevisste på hvilke oppdrag som gjøres med fjerntolking?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-Er det møter/situasjoner som passer å utføres via fjerntolking?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-Er det noen brukergrupper hos oss hvor fjerntolking bør unngås? (For eksempel samtaler med personer med nedsatte eller ikke ferdig utviklede kognitive ferdigheter, sånn som barn)</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-Hvilke andre hensyn må vi ta?</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-Har vi gode nok rutiner for ivaretakelse av taushetsplikt?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-Har vi godt nok utstyr?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-Stiller vi riktig krav til tolkens utstyr?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-Hva gjør vi hvis tolken mener at det er uforsvarlig å gjennomføre samtalen via fjerntolking?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b="0" dirty="0"/>
          </a:p>
        </p:txBody>
      </p:sp>
      <p:sp>
        <p:nvSpPr>
          <p:cNvPr id="4" name="Plassholder for lysbildenummer 3"/>
          <p:cNvSpPr>
            <a:spLocks noGrp="1"/>
          </p:cNvSpPr>
          <p:nvPr>
            <p:ph type="sldNum" sz="quarter" idx="5"/>
          </p:nvPr>
        </p:nvSpPr>
        <p:spPr/>
        <p:txBody>
          <a:bodyPr/>
          <a:lstStyle/>
          <a:p>
            <a:fld id="{2266BB87-8B56-4D31-B60B-0A06ED7392D1}" type="slidenum">
              <a:rPr lang="nb-NO" smtClean="0"/>
              <a:t>9</a:t>
            </a:fld>
            <a:endParaRPr lang="nb-NO"/>
          </a:p>
        </p:txBody>
      </p:sp>
    </p:spTree>
    <p:extLst>
      <p:ext uri="{BB962C8B-B14F-4D97-AF65-F5344CB8AC3E}">
        <p14:creationId xmlns:p14="http://schemas.microsoft.com/office/powerpoint/2010/main" val="28700863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1" dirty="0"/>
              <a:t>-Det offentliges ansvar for å vurdere om det er behov for tolk</a:t>
            </a:r>
          </a:p>
          <a:p>
            <a:pPr marL="0" indent="0">
              <a:buFont typeface="Arial" panose="020B0604020202020204" pitchFamily="34" charset="0"/>
              <a:buNone/>
            </a:pPr>
            <a:r>
              <a:rPr lang="nb-NO" b="0" dirty="0"/>
              <a:t>-Det er fagpersonens ansvar å vurdere om det er behov for tolk, og oppnevne/skaffe tolk. </a:t>
            </a:r>
          </a:p>
          <a:p>
            <a:pPr marL="0" indent="0">
              <a:buFont typeface="Arial" panose="020B0604020202020204" pitchFamily="34" charset="0"/>
              <a:buNone/>
            </a:pPr>
            <a:r>
              <a:rPr lang="nb-NO" b="0" dirty="0"/>
              <a:t>-Hva kan vurderes: </a:t>
            </a:r>
          </a:p>
          <a:p>
            <a:pPr marL="0" indent="0">
              <a:buFont typeface="Arial" panose="020B0604020202020204" pitchFamily="34" charset="0"/>
              <a:buNone/>
            </a:pPr>
            <a:r>
              <a:rPr lang="nb-NO" b="0" dirty="0"/>
              <a:t>	- har vi felles språk med innbyggeren? </a:t>
            </a:r>
          </a:p>
          <a:p>
            <a:pPr marL="0" indent="0">
              <a:buFont typeface="Arial" panose="020B0604020202020204" pitchFamily="34" charset="0"/>
              <a:buNone/>
            </a:pPr>
            <a:r>
              <a:rPr lang="nb-NO" b="0" dirty="0"/>
              <a:t>	- kan innbyggeren litt eller mye norsk?</a:t>
            </a:r>
          </a:p>
          <a:p>
            <a:pPr marL="0" indent="0">
              <a:buFont typeface="Arial" panose="020B0604020202020204" pitchFamily="34" charset="0"/>
              <a:buNone/>
            </a:pPr>
            <a:r>
              <a:rPr lang="nb-NO" b="0" dirty="0"/>
              <a:t>	- selv om innbyggeren kan uttrykke seg om hverdagslige ting – skal vi snakke om noe som er svært viktig/sensitivt som berører tematikk som faller inn under likeverd og rettssikkerhet?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b="0" dirty="0"/>
              <a:t>	- ved tvil om alle behersker norsk godt nok – bestill tolk</a:t>
            </a:r>
          </a:p>
          <a:p>
            <a:endParaRPr lang="nb-NO" dirty="0"/>
          </a:p>
        </p:txBody>
      </p:sp>
      <p:sp>
        <p:nvSpPr>
          <p:cNvPr id="4" name="Plassholder for lysbildenummer 3"/>
          <p:cNvSpPr>
            <a:spLocks noGrp="1"/>
          </p:cNvSpPr>
          <p:nvPr>
            <p:ph type="sldNum" sz="quarter" idx="5"/>
          </p:nvPr>
        </p:nvSpPr>
        <p:spPr/>
        <p:txBody>
          <a:bodyPr/>
          <a:lstStyle/>
          <a:p>
            <a:fld id="{2266BB87-8B56-4D31-B60B-0A06ED7392D1}" type="slidenum">
              <a:rPr lang="nb-NO" smtClean="0"/>
              <a:t>10</a:t>
            </a:fld>
            <a:endParaRPr lang="nb-NO"/>
          </a:p>
        </p:txBody>
      </p:sp>
    </p:spTree>
    <p:extLst>
      <p:ext uri="{BB962C8B-B14F-4D97-AF65-F5344CB8AC3E}">
        <p14:creationId xmlns:p14="http://schemas.microsoft.com/office/powerpoint/2010/main" val="1221738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b="0" dirty="0"/>
          </a:p>
          <a:p>
            <a:endParaRPr lang="nb-NO" dirty="0"/>
          </a:p>
        </p:txBody>
      </p:sp>
      <p:sp>
        <p:nvSpPr>
          <p:cNvPr id="4" name="Plassholder for lysbildenummer 3"/>
          <p:cNvSpPr>
            <a:spLocks noGrp="1"/>
          </p:cNvSpPr>
          <p:nvPr>
            <p:ph type="sldNum" sz="quarter" idx="5"/>
          </p:nvPr>
        </p:nvSpPr>
        <p:spPr/>
        <p:txBody>
          <a:bodyPr/>
          <a:lstStyle/>
          <a:p>
            <a:fld id="{2266BB87-8B56-4D31-B60B-0A06ED7392D1}" type="slidenum">
              <a:rPr lang="nb-NO" smtClean="0"/>
              <a:t>11</a:t>
            </a:fld>
            <a:endParaRPr lang="nb-NO"/>
          </a:p>
        </p:txBody>
      </p:sp>
    </p:spTree>
    <p:extLst>
      <p:ext uri="{BB962C8B-B14F-4D97-AF65-F5344CB8AC3E}">
        <p14:creationId xmlns:p14="http://schemas.microsoft.com/office/powerpoint/2010/main" val="4175370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Kartlegg hvilket tolkebehov virksomheten har: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b="0" dirty="0"/>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-hvor ofte trenger vi tolk?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-hvilke språk/dialekt trenger vi tolk på?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-vet vi om tolkebehovet lang tid i forveien, eller kommer det på kort varsel?</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-bruker vi oppmøtetolk og fjerntolking (telefontolk og/eller skjermtolk)?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-i hvilke tilfeller bruker vi oppmøtetolk og i hvilke tilfeller bruker vi fjerntolking?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-hvis vi bruker fjerntolking; har vi godt nok utstyr, har ansatte fått opplæring, og har vi gode nok systemer for å ivareta personvernet?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-hvor og hvordan bestiller vi tolk?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-hvilke krav skal/bør vi stille til tolkens kvalifikasjoner?</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-hvilken informasjon bør vi oppgi for å forberede tolken godt til samtalen?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nb-NO"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nb-NO" b="0" dirty="0"/>
          </a:p>
          <a:p>
            <a:pPr marL="0" marR="0" lvl="0" indent="0" algn="l" defTabSz="914400" rtl="0" eaLnBrk="1" fontAlgn="auto" latinLnBrk="0" hangingPunct="1">
              <a:lnSpc>
                <a:spcPct val="100000"/>
              </a:lnSpc>
              <a:spcBef>
                <a:spcPts val="0"/>
              </a:spcBef>
              <a:spcAft>
                <a:spcPts val="0"/>
              </a:spcAft>
              <a:buClrTx/>
              <a:buSzTx/>
              <a:buFontTx/>
              <a:buNone/>
              <a:tabLst/>
              <a:defRPr/>
            </a:pPr>
            <a:r>
              <a:rPr lang="nb-NO" b="0" dirty="0"/>
              <a:t>-</a:t>
            </a:r>
            <a:endParaRPr lang="nb-NO" dirty="0"/>
          </a:p>
        </p:txBody>
      </p:sp>
      <p:sp>
        <p:nvSpPr>
          <p:cNvPr id="4" name="Plassholder for lysbildenummer 3"/>
          <p:cNvSpPr>
            <a:spLocks noGrp="1"/>
          </p:cNvSpPr>
          <p:nvPr>
            <p:ph type="sldNum" sz="quarter" idx="5"/>
          </p:nvPr>
        </p:nvSpPr>
        <p:spPr/>
        <p:txBody>
          <a:bodyPr/>
          <a:lstStyle/>
          <a:p>
            <a:fld id="{2266BB87-8B56-4D31-B60B-0A06ED7392D1}" type="slidenum">
              <a:rPr lang="nb-NO" smtClean="0"/>
              <a:t>12</a:t>
            </a:fld>
            <a:endParaRPr lang="nb-NO"/>
          </a:p>
        </p:txBody>
      </p:sp>
    </p:spTree>
    <p:extLst>
      <p:ext uri="{BB962C8B-B14F-4D97-AF65-F5344CB8AC3E}">
        <p14:creationId xmlns:p14="http://schemas.microsoft.com/office/powerpoint/2010/main" val="553440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8F6297C-834E-20BA-5956-C0785DC41FC5}"/>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7DC8FA2E-FA08-5391-7879-6FB25B228F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2F50A8B2-E163-95F6-935B-BBE90E1B1418}"/>
              </a:ext>
            </a:extLst>
          </p:cNvPr>
          <p:cNvSpPr>
            <a:spLocks noGrp="1"/>
          </p:cNvSpPr>
          <p:nvPr>
            <p:ph type="dt" sz="half" idx="10"/>
          </p:nvPr>
        </p:nvSpPr>
        <p:spPr/>
        <p:txBody>
          <a:bodyPr/>
          <a:lstStyle/>
          <a:p>
            <a:fld id="{55C7C877-6124-467D-92E5-8D6A451125A7}" type="datetimeFigureOut">
              <a:rPr lang="nb-NO" smtClean="0"/>
              <a:t>21.11.2024</a:t>
            </a:fld>
            <a:endParaRPr lang="nb-NO"/>
          </a:p>
        </p:txBody>
      </p:sp>
      <p:sp>
        <p:nvSpPr>
          <p:cNvPr id="5" name="Plassholder for bunntekst 4">
            <a:extLst>
              <a:ext uri="{FF2B5EF4-FFF2-40B4-BE49-F238E27FC236}">
                <a16:creationId xmlns:a16="http://schemas.microsoft.com/office/drawing/2014/main" id="{DACA4FB0-6929-8719-9E96-40CBCB1ABAA0}"/>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3DE8D589-7E99-D01A-06F8-401052A52C0F}"/>
              </a:ext>
            </a:extLst>
          </p:cNvPr>
          <p:cNvSpPr>
            <a:spLocks noGrp="1"/>
          </p:cNvSpPr>
          <p:nvPr>
            <p:ph type="sldNum" sz="quarter" idx="12"/>
          </p:nvPr>
        </p:nvSpPr>
        <p:spPr/>
        <p:txBody>
          <a:bodyPr/>
          <a:lstStyle/>
          <a:p>
            <a:fld id="{8E2753A3-6520-489C-8F11-180A7AD2F9F7}" type="slidenum">
              <a:rPr lang="nb-NO" smtClean="0"/>
              <a:t>‹#›</a:t>
            </a:fld>
            <a:endParaRPr lang="nb-NO"/>
          </a:p>
        </p:txBody>
      </p:sp>
    </p:spTree>
    <p:extLst>
      <p:ext uri="{BB962C8B-B14F-4D97-AF65-F5344CB8AC3E}">
        <p14:creationId xmlns:p14="http://schemas.microsoft.com/office/powerpoint/2010/main" val="853237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CB0575B-1127-DAF2-5F41-C8B4F3291C93}"/>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DDAABD40-6861-DF88-ADEF-E05468C8BA67}"/>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98746F98-2EBA-D130-64CB-C14AE042AEAD}"/>
              </a:ext>
            </a:extLst>
          </p:cNvPr>
          <p:cNvSpPr>
            <a:spLocks noGrp="1"/>
          </p:cNvSpPr>
          <p:nvPr>
            <p:ph type="dt" sz="half" idx="10"/>
          </p:nvPr>
        </p:nvSpPr>
        <p:spPr/>
        <p:txBody>
          <a:bodyPr/>
          <a:lstStyle/>
          <a:p>
            <a:fld id="{55C7C877-6124-467D-92E5-8D6A451125A7}" type="datetimeFigureOut">
              <a:rPr lang="nb-NO" smtClean="0"/>
              <a:t>21.11.2024</a:t>
            </a:fld>
            <a:endParaRPr lang="nb-NO"/>
          </a:p>
        </p:txBody>
      </p:sp>
      <p:sp>
        <p:nvSpPr>
          <p:cNvPr id="5" name="Plassholder for bunntekst 4">
            <a:extLst>
              <a:ext uri="{FF2B5EF4-FFF2-40B4-BE49-F238E27FC236}">
                <a16:creationId xmlns:a16="http://schemas.microsoft.com/office/drawing/2014/main" id="{1CA0B4F2-5E65-6647-0C6D-BD7B9B3D64DB}"/>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F3ACFAD-CF1C-2AC5-CF53-24B60BE3DE2E}"/>
              </a:ext>
            </a:extLst>
          </p:cNvPr>
          <p:cNvSpPr>
            <a:spLocks noGrp="1"/>
          </p:cNvSpPr>
          <p:nvPr>
            <p:ph type="sldNum" sz="quarter" idx="12"/>
          </p:nvPr>
        </p:nvSpPr>
        <p:spPr/>
        <p:txBody>
          <a:bodyPr/>
          <a:lstStyle/>
          <a:p>
            <a:fld id="{8E2753A3-6520-489C-8F11-180A7AD2F9F7}" type="slidenum">
              <a:rPr lang="nb-NO" smtClean="0"/>
              <a:t>‹#›</a:t>
            </a:fld>
            <a:endParaRPr lang="nb-NO"/>
          </a:p>
        </p:txBody>
      </p:sp>
    </p:spTree>
    <p:extLst>
      <p:ext uri="{BB962C8B-B14F-4D97-AF65-F5344CB8AC3E}">
        <p14:creationId xmlns:p14="http://schemas.microsoft.com/office/powerpoint/2010/main" val="170372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443F8D91-EAE7-3DAB-F085-A1F97002D336}"/>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A6E885C1-78BF-D26B-6B64-AD8156851368}"/>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CF10481D-310D-BCAE-AE4A-E3A265D8D6E3}"/>
              </a:ext>
            </a:extLst>
          </p:cNvPr>
          <p:cNvSpPr>
            <a:spLocks noGrp="1"/>
          </p:cNvSpPr>
          <p:nvPr>
            <p:ph type="dt" sz="half" idx="10"/>
          </p:nvPr>
        </p:nvSpPr>
        <p:spPr/>
        <p:txBody>
          <a:bodyPr/>
          <a:lstStyle/>
          <a:p>
            <a:fld id="{55C7C877-6124-467D-92E5-8D6A451125A7}" type="datetimeFigureOut">
              <a:rPr lang="nb-NO" smtClean="0"/>
              <a:t>21.11.2024</a:t>
            </a:fld>
            <a:endParaRPr lang="nb-NO"/>
          </a:p>
        </p:txBody>
      </p:sp>
      <p:sp>
        <p:nvSpPr>
          <p:cNvPr id="5" name="Plassholder for bunntekst 4">
            <a:extLst>
              <a:ext uri="{FF2B5EF4-FFF2-40B4-BE49-F238E27FC236}">
                <a16:creationId xmlns:a16="http://schemas.microsoft.com/office/drawing/2014/main" id="{19351007-CDE7-B310-60DF-8A445029B4D5}"/>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A1C849B-0B20-CA8C-78C2-2587B5C5ACE2}"/>
              </a:ext>
            </a:extLst>
          </p:cNvPr>
          <p:cNvSpPr>
            <a:spLocks noGrp="1"/>
          </p:cNvSpPr>
          <p:nvPr>
            <p:ph type="sldNum" sz="quarter" idx="12"/>
          </p:nvPr>
        </p:nvSpPr>
        <p:spPr/>
        <p:txBody>
          <a:bodyPr/>
          <a:lstStyle/>
          <a:p>
            <a:fld id="{8E2753A3-6520-489C-8F11-180A7AD2F9F7}" type="slidenum">
              <a:rPr lang="nb-NO" smtClean="0"/>
              <a:t>‹#›</a:t>
            </a:fld>
            <a:endParaRPr lang="nb-NO"/>
          </a:p>
        </p:txBody>
      </p:sp>
    </p:spTree>
    <p:extLst>
      <p:ext uri="{BB962C8B-B14F-4D97-AF65-F5344CB8AC3E}">
        <p14:creationId xmlns:p14="http://schemas.microsoft.com/office/powerpoint/2010/main" val="2774042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tel tekst hvi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D710F19-101C-4A2F-82BA-B32E6C9AACC2}"/>
              </a:ext>
            </a:extLst>
          </p:cNvPr>
          <p:cNvSpPr>
            <a:spLocks noGrp="1"/>
          </p:cNvSpPr>
          <p:nvPr>
            <p:ph type="ctrTitle" hasCustomPrompt="1"/>
          </p:nvPr>
        </p:nvSpPr>
        <p:spPr>
          <a:xfrm>
            <a:off x="1703013" y="2419503"/>
            <a:ext cx="8569071" cy="1368171"/>
          </a:xfrm>
        </p:spPr>
        <p:txBody>
          <a:bodyPr anchor="b"/>
          <a:lstStyle>
            <a:lvl1pPr algn="l">
              <a:defRPr sz="4800" b="1">
                <a:solidFill>
                  <a:schemeClr val="tx1"/>
                </a:solidFill>
              </a:defRPr>
            </a:lvl1pPr>
          </a:lstStyle>
          <a:p>
            <a:r>
              <a:rPr lang="nb-NO" dirty="0"/>
              <a:t>Klikk for å legge til en tittel</a:t>
            </a:r>
          </a:p>
        </p:txBody>
      </p:sp>
      <p:sp>
        <p:nvSpPr>
          <p:cNvPr id="3" name="Undertittel 2">
            <a:extLst>
              <a:ext uri="{FF2B5EF4-FFF2-40B4-BE49-F238E27FC236}">
                <a16:creationId xmlns:a16="http://schemas.microsoft.com/office/drawing/2014/main" id="{7E5252A3-1269-4C04-A6ED-D5F3C751A034}"/>
              </a:ext>
            </a:extLst>
          </p:cNvPr>
          <p:cNvSpPr>
            <a:spLocks noGrp="1"/>
          </p:cNvSpPr>
          <p:nvPr>
            <p:ph type="subTitle" idx="1" hasCustomPrompt="1"/>
          </p:nvPr>
        </p:nvSpPr>
        <p:spPr>
          <a:xfrm>
            <a:off x="1703013" y="3967695"/>
            <a:ext cx="4392549" cy="1616602"/>
          </a:xfrm>
        </p:spPr>
        <p:txBody>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b="0" i="0" dirty="0">
                <a:solidFill>
                  <a:srgbClr val="000000"/>
                </a:solidFill>
                <a:effectLst/>
                <a:latin typeface="Arial" panose="020B0604020202020204" pitchFamily="34" charset="0"/>
              </a:rPr>
              <a:t>Klikk for å legge til undertittel og/eller navn på foredragsholder</a:t>
            </a:r>
            <a:endParaRPr lang="nb-NO" dirty="0"/>
          </a:p>
        </p:txBody>
      </p:sp>
      <p:sp>
        <p:nvSpPr>
          <p:cNvPr id="4" name="Plassholder for dato 3">
            <a:extLst>
              <a:ext uri="{FF2B5EF4-FFF2-40B4-BE49-F238E27FC236}">
                <a16:creationId xmlns:a16="http://schemas.microsoft.com/office/drawing/2014/main" id="{F216D3FB-1D62-4DF3-B1F8-126A89F59FF0}"/>
              </a:ext>
            </a:extLst>
          </p:cNvPr>
          <p:cNvSpPr>
            <a:spLocks noGrp="1"/>
          </p:cNvSpPr>
          <p:nvPr>
            <p:ph type="dt" sz="half" idx="10"/>
          </p:nvPr>
        </p:nvSpPr>
        <p:spPr/>
        <p:txBody>
          <a:bodyPr/>
          <a:lstStyle/>
          <a:p>
            <a:fld id="{C1582C05-D510-4A0F-85BF-79AAE9727AD0}" type="datetime1">
              <a:rPr lang="nb-NO" smtClean="0"/>
              <a:t>21.11.2024</a:t>
            </a:fld>
            <a:endParaRPr lang="nb-NO"/>
          </a:p>
        </p:txBody>
      </p:sp>
      <p:sp>
        <p:nvSpPr>
          <p:cNvPr id="5" name="Plassholder for bunntekst 4">
            <a:extLst>
              <a:ext uri="{FF2B5EF4-FFF2-40B4-BE49-F238E27FC236}">
                <a16:creationId xmlns:a16="http://schemas.microsoft.com/office/drawing/2014/main" id="{D6A234D0-BB25-404A-8972-89499022CA36}"/>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E9947839-4034-4378-A770-ADF465CCE9DE}"/>
              </a:ext>
            </a:extLst>
          </p:cNvPr>
          <p:cNvSpPr>
            <a:spLocks noGrp="1"/>
          </p:cNvSpPr>
          <p:nvPr>
            <p:ph type="sldNum" sz="quarter" idx="12"/>
          </p:nvPr>
        </p:nvSpPr>
        <p:spPr/>
        <p:txBody>
          <a:bodyPr/>
          <a:lstStyle/>
          <a:p>
            <a:fld id="{7086C7C8-C2A7-47B4-9572-AF6C245876E8}" type="slidenum">
              <a:rPr lang="nb-NO" smtClean="0"/>
              <a:t>‹#›</a:t>
            </a:fld>
            <a:endParaRPr lang="nb-NO"/>
          </a:p>
        </p:txBody>
      </p:sp>
      <p:pic>
        <p:nvPicPr>
          <p:cNvPr id="7" name="Bilde 6" descr="Et bilde som inneholder pil&#10;&#10;Automatisk generert beskrivelse">
            <a:extLst>
              <a:ext uri="{FF2B5EF4-FFF2-40B4-BE49-F238E27FC236}">
                <a16:creationId xmlns:a16="http://schemas.microsoft.com/office/drawing/2014/main" id="{2246BF2D-F1EA-4365-92E2-F56081782664}"/>
              </a:ext>
            </a:extLst>
          </p:cNvPr>
          <p:cNvPicPr>
            <a:picLocks noChangeAspect="1"/>
          </p:cNvPicPr>
          <p:nvPr userDrawn="1"/>
        </p:nvPicPr>
        <p:blipFill>
          <a:blip r:embed="rId2"/>
          <a:stretch>
            <a:fillRect/>
          </a:stretch>
        </p:blipFill>
        <p:spPr>
          <a:xfrm>
            <a:off x="640709" y="604510"/>
            <a:ext cx="2395385" cy="900000"/>
          </a:xfrm>
          <a:prstGeom prst="rect">
            <a:avLst/>
          </a:prstGeom>
        </p:spPr>
      </p:pic>
    </p:spTree>
    <p:extLst>
      <p:ext uri="{BB962C8B-B14F-4D97-AF65-F5344CB8AC3E}">
        <p14:creationId xmlns:p14="http://schemas.microsoft.com/office/powerpoint/2010/main" val="357578580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D710F19-101C-4A2F-82BA-B32E6C9AACC2}"/>
              </a:ext>
            </a:extLst>
          </p:cNvPr>
          <p:cNvSpPr>
            <a:spLocks noGrp="1"/>
          </p:cNvSpPr>
          <p:nvPr>
            <p:ph type="ctrTitle"/>
          </p:nvPr>
        </p:nvSpPr>
        <p:spPr>
          <a:xfrm>
            <a:off x="622877" y="360045"/>
            <a:ext cx="9649206" cy="842505"/>
          </a:xfrm>
        </p:spPr>
        <p:txBody>
          <a:bodyPr anchor="b"/>
          <a:lstStyle>
            <a:lvl1pPr algn="l">
              <a:defRPr sz="3000" b="1">
                <a:solidFill>
                  <a:schemeClr val="tx1"/>
                </a:solidFill>
              </a:defRPr>
            </a:lvl1pPr>
          </a:lstStyle>
          <a:p>
            <a:r>
              <a:rPr lang="nb-NO"/>
              <a:t>Klikk for å redigere tittelstil</a:t>
            </a:r>
            <a:endParaRPr lang="nb-NO" dirty="0"/>
          </a:p>
        </p:txBody>
      </p:sp>
      <p:sp>
        <p:nvSpPr>
          <p:cNvPr id="4" name="Plassholder for dato 3">
            <a:extLst>
              <a:ext uri="{FF2B5EF4-FFF2-40B4-BE49-F238E27FC236}">
                <a16:creationId xmlns:a16="http://schemas.microsoft.com/office/drawing/2014/main" id="{F216D3FB-1D62-4DF3-B1F8-126A89F59FF0}"/>
              </a:ext>
            </a:extLst>
          </p:cNvPr>
          <p:cNvSpPr>
            <a:spLocks noGrp="1"/>
          </p:cNvSpPr>
          <p:nvPr>
            <p:ph type="dt" sz="half" idx="10"/>
          </p:nvPr>
        </p:nvSpPr>
        <p:spPr/>
        <p:txBody>
          <a:bodyPr/>
          <a:lstStyle/>
          <a:p>
            <a:fld id="{7D897F1E-8B83-4017-B2F1-6EE2864D5790}" type="datetime1">
              <a:rPr lang="nb-NO" smtClean="0"/>
              <a:t>21.11.2024</a:t>
            </a:fld>
            <a:endParaRPr lang="nb-NO"/>
          </a:p>
        </p:txBody>
      </p:sp>
      <p:sp>
        <p:nvSpPr>
          <p:cNvPr id="5" name="Plassholder for bunntekst 4">
            <a:extLst>
              <a:ext uri="{FF2B5EF4-FFF2-40B4-BE49-F238E27FC236}">
                <a16:creationId xmlns:a16="http://schemas.microsoft.com/office/drawing/2014/main" id="{D6A234D0-BB25-404A-8972-89499022CA36}"/>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E9947839-4034-4378-A770-ADF465CCE9DE}"/>
              </a:ext>
            </a:extLst>
          </p:cNvPr>
          <p:cNvSpPr>
            <a:spLocks noGrp="1"/>
          </p:cNvSpPr>
          <p:nvPr>
            <p:ph type="sldNum" sz="quarter" idx="12"/>
          </p:nvPr>
        </p:nvSpPr>
        <p:spPr/>
        <p:txBody>
          <a:bodyPr/>
          <a:lstStyle/>
          <a:p>
            <a:fld id="{7086C7C8-C2A7-47B4-9572-AF6C245876E8}" type="slidenum">
              <a:rPr lang="nb-NO" smtClean="0"/>
              <a:t>‹#›</a:t>
            </a:fld>
            <a:endParaRPr lang="nb-NO"/>
          </a:p>
        </p:txBody>
      </p:sp>
      <p:sp>
        <p:nvSpPr>
          <p:cNvPr id="10" name="Plassholder for tekst 7">
            <a:extLst>
              <a:ext uri="{FF2B5EF4-FFF2-40B4-BE49-F238E27FC236}">
                <a16:creationId xmlns:a16="http://schemas.microsoft.com/office/drawing/2014/main" id="{9A41352E-84E1-4F00-8C0E-887C75D6F8FD}"/>
              </a:ext>
            </a:extLst>
          </p:cNvPr>
          <p:cNvSpPr>
            <a:spLocks noGrp="1"/>
          </p:cNvSpPr>
          <p:nvPr>
            <p:ph type="body" sz="quarter" idx="13"/>
          </p:nvPr>
        </p:nvSpPr>
        <p:spPr>
          <a:xfrm>
            <a:off x="1703011" y="1775022"/>
            <a:ext cx="8558270" cy="4464558"/>
          </a:xfrm>
        </p:spPr>
        <p:txBody>
          <a:bodyPr/>
          <a:lstStyle>
            <a:lvl1pPr marL="0" indent="0">
              <a:lnSpc>
                <a:spcPts val="3200"/>
              </a:lnSpc>
              <a:spcBef>
                <a:spcPts val="0"/>
              </a:spcBef>
              <a:spcAft>
                <a:spcPts val="2400"/>
              </a:spcAft>
              <a:buClr>
                <a:srgbClr val="F2604C"/>
              </a:buClr>
              <a:buSzPct val="80000"/>
              <a:buFont typeface="Segoe UI Symbol" panose="020B0502040204020203" pitchFamily="34" charset="0"/>
              <a:buNone/>
              <a:defRPr sz="2200" b="0"/>
            </a:lvl1pPr>
            <a:lvl2pPr marL="799200" indent="-342000">
              <a:lnSpc>
                <a:spcPts val="3200"/>
              </a:lnSpc>
              <a:spcBef>
                <a:spcPts val="0"/>
              </a:spcBef>
              <a:spcAft>
                <a:spcPts val="600"/>
              </a:spcAft>
              <a:buSzPct val="60000"/>
              <a:buFont typeface="Segoe UI Symbol" panose="020B0502040204020203" pitchFamily="34" charset="0"/>
              <a:buChar char="◆"/>
              <a:defRPr sz="2200"/>
            </a:lvl2pPr>
          </a:lstStyle>
          <a:p>
            <a:pPr lvl="0"/>
            <a:r>
              <a:rPr lang="nb-NO"/>
              <a:t>Klikk for å redigere tekststiler i malen</a:t>
            </a:r>
          </a:p>
        </p:txBody>
      </p:sp>
    </p:spTree>
    <p:extLst>
      <p:ext uri="{BB962C8B-B14F-4D97-AF65-F5344CB8AC3E}">
        <p14:creationId xmlns:p14="http://schemas.microsoft.com/office/powerpoint/2010/main" val="1643136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ekst og bilde">
    <p:spTree>
      <p:nvGrpSpPr>
        <p:cNvPr id="1" name=""/>
        <p:cNvGrpSpPr/>
        <p:nvPr/>
      </p:nvGrpSpPr>
      <p:grpSpPr>
        <a:xfrm>
          <a:off x="0" y="0"/>
          <a:ext cx="0" cy="0"/>
          <a:chOff x="0" y="0"/>
          <a:chExt cx="0" cy="0"/>
        </a:xfrm>
      </p:grpSpPr>
      <p:sp>
        <p:nvSpPr>
          <p:cNvPr id="9" name="Plassholder for bilde 8">
            <a:extLst>
              <a:ext uri="{FF2B5EF4-FFF2-40B4-BE49-F238E27FC236}">
                <a16:creationId xmlns:a16="http://schemas.microsoft.com/office/drawing/2014/main" id="{DA5EFE94-92A8-4EB2-A3E1-011569CB68B3}"/>
              </a:ext>
            </a:extLst>
          </p:cNvPr>
          <p:cNvSpPr>
            <a:spLocks noGrp="1"/>
          </p:cNvSpPr>
          <p:nvPr>
            <p:ph type="pic" sz="quarter" idx="14"/>
          </p:nvPr>
        </p:nvSpPr>
        <p:spPr>
          <a:xfrm>
            <a:off x="6707188" y="1736726"/>
            <a:ext cx="4860925" cy="4500562"/>
          </a:xfrm>
        </p:spPr>
        <p:txBody>
          <a:bodyPr/>
          <a:lstStyle>
            <a:lvl1pPr marL="0" indent="0" algn="ctr">
              <a:buNone/>
              <a:defRPr/>
            </a:lvl1pPr>
          </a:lstStyle>
          <a:p>
            <a:r>
              <a:rPr lang="nb-NO"/>
              <a:t>Klikk på ikonet for å legge til et bilde</a:t>
            </a:r>
            <a:endParaRPr lang="nb-NO" dirty="0"/>
          </a:p>
        </p:txBody>
      </p:sp>
      <p:sp>
        <p:nvSpPr>
          <p:cNvPr id="8" name="Plassholder for tekst 7">
            <a:extLst>
              <a:ext uri="{FF2B5EF4-FFF2-40B4-BE49-F238E27FC236}">
                <a16:creationId xmlns:a16="http://schemas.microsoft.com/office/drawing/2014/main" id="{7681CAA6-96B2-4C46-8809-31388563F4F2}"/>
              </a:ext>
            </a:extLst>
          </p:cNvPr>
          <p:cNvSpPr>
            <a:spLocks noGrp="1"/>
          </p:cNvSpPr>
          <p:nvPr>
            <p:ph type="body" sz="quarter" idx="13"/>
          </p:nvPr>
        </p:nvSpPr>
        <p:spPr>
          <a:xfrm>
            <a:off x="622878" y="1775022"/>
            <a:ext cx="5472684" cy="4464558"/>
          </a:xfrm>
        </p:spPr>
        <p:txBody>
          <a:bodyPr/>
          <a:lstStyle>
            <a:lvl1pPr marL="432000" indent="-432000">
              <a:lnSpc>
                <a:spcPts val="3200"/>
              </a:lnSpc>
              <a:spcBef>
                <a:spcPts val="0"/>
              </a:spcBef>
              <a:spcAft>
                <a:spcPts val="600"/>
              </a:spcAft>
              <a:buClr>
                <a:srgbClr val="F2604C"/>
              </a:buClr>
              <a:buSzPct val="80000"/>
              <a:buFont typeface="Segoe UI Symbol" panose="020B0502040204020203" pitchFamily="34" charset="0"/>
              <a:buChar char="◆"/>
              <a:defRPr sz="2200" b="0"/>
            </a:lvl1pPr>
            <a:lvl2pPr marL="799200" indent="-342000">
              <a:lnSpc>
                <a:spcPts val="3200"/>
              </a:lnSpc>
              <a:spcBef>
                <a:spcPts val="0"/>
              </a:spcBef>
              <a:spcAft>
                <a:spcPts val="600"/>
              </a:spcAft>
              <a:buSzPct val="60000"/>
              <a:buFont typeface="Segoe UI Symbol" panose="020B0502040204020203" pitchFamily="34" charset="0"/>
              <a:buChar char="◆"/>
              <a:defRPr sz="2200"/>
            </a:lvl2pPr>
          </a:lstStyle>
          <a:p>
            <a:pPr lvl="0"/>
            <a:r>
              <a:rPr lang="nb-NO"/>
              <a:t>Klikk for å redigere tekststiler i malen</a:t>
            </a:r>
          </a:p>
          <a:p>
            <a:pPr lvl="1"/>
            <a:r>
              <a:rPr lang="nb-NO"/>
              <a:t>Andre nivå</a:t>
            </a:r>
          </a:p>
        </p:txBody>
      </p:sp>
      <p:sp>
        <p:nvSpPr>
          <p:cNvPr id="2" name="Tittel 1">
            <a:extLst>
              <a:ext uri="{FF2B5EF4-FFF2-40B4-BE49-F238E27FC236}">
                <a16:creationId xmlns:a16="http://schemas.microsoft.com/office/drawing/2014/main" id="{9D710F19-101C-4A2F-82BA-B32E6C9AACC2}"/>
              </a:ext>
            </a:extLst>
          </p:cNvPr>
          <p:cNvSpPr>
            <a:spLocks noGrp="1"/>
          </p:cNvSpPr>
          <p:nvPr>
            <p:ph type="ctrTitle"/>
          </p:nvPr>
        </p:nvSpPr>
        <p:spPr>
          <a:xfrm>
            <a:off x="622877" y="360045"/>
            <a:ext cx="9649206" cy="842505"/>
          </a:xfrm>
        </p:spPr>
        <p:txBody>
          <a:bodyPr anchor="b"/>
          <a:lstStyle>
            <a:lvl1pPr algn="l">
              <a:defRPr sz="3000" b="1">
                <a:solidFill>
                  <a:schemeClr val="tx1"/>
                </a:solidFill>
              </a:defRPr>
            </a:lvl1pPr>
          </a:lstStyle>
          <a:p>
            <a:r>
              <a:rPr lang="nb-NO"/>
              <a:t>Klikk for å redigere tittelstil</a:t>
            </a:r>
            <a:endParaRPr lang="nb-NO" dirty="0"/>
          </a:p>
        </p:txBody>
      </p:sp>
      <p:sp>
        <p:nvSpPr>
          <p:cNvPr id="4" name="Plassholder for dato 3">
            <a:extLst>
              <a:ext uri="{FF2B5EF4-FFF2-40B4-BE49-F238E27FC236}">
                <a16:creationId xmlns:a16="http://schemas.microsoft.com/office/drawing/2014/main" id="{F216D3FB-1D62-4DF3-B1F8-126A89F59FF0}"/>
              </a:ext>
            </a:extLst>
          </p:cNvPr>
          <p:cNvSpPr>
            <a:spLocks noGrp="1"/>
          </p:cNvSpPr>
          <p:nvPr>
            <p:ph type="dt" sz="half" idx="10"/>
          </p:nvPr>
        </p:nvSpPr>
        <p:spPr/>
        <p:txBody>
          <a:bodyPr/>
          <a:lstStyle/>
          <a:p>
            <a:fld id="{245C77FE-030F-4698-9B14-48DD3D3A4ECD}" type="datetime1">
              <a:rPr lang="nb-NO" smtClean="0"/>
              <a:t>21.11.2024</a:t>
            </a:fld>
            <a:endParaRPr lang="nb-NO"/>
          </a:p>
        </p:txBody>
      </p:sp>
      <p:sp>
        <p:nvSpPr>
          <p:cNvPr id="5" name="Plassholder for bunntekst 4">
            <a:extLst>
              <a:ext uri="{FF2B5EF4-FFF2-40B4-BE49-F238E27FC236}">
                <a16:creationId xmlns:a16="http://schemas.microsoft.com/office/drawing/2014/main" id="{D6A234D0-BB25-404A-8972-89499022CA36}"/>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E9947839-4034-4378-A770-ADF465CCE9DE}"/>
              </a:ext>
            </a:extLst>
          </p:cNvPr>
          <p:cNvSpPr>
            <a:spLocks noGrp="1"/>
          </p:cNvSpPr>
          <p:nvPr>
            <p:ph type="sldNum" sz="quarter" idx="12"/>
          </p:nvPr>
        </p:nvSpPr>
        <p:spPr/>
        <p:txBody>
          <a:bodyPr/>
          <a:lstStyle/>
          <a:p>
            <a:fld id="{7086C7C8-C2A7-47B4-9572-AF6C245876E8}" type="slidenum">
              <a:rPr lang="nb-NO" smtClean="0"/>
              <a:t>‹#›</a:t>
            </a:fld>
            <a:endParaRPr lang="nb-NO"/>
          </a:p>
        </p:txBody>
      </p:sp>
    </p:spTree>
    <p:extLst>
      <p:ext uri="{BB962C8B-B14F-4D97-AF65-F5344CB8AC3E}">
        <p14:creationId xmlns:p14="http://schemas.microsoft.com/office/powerpoint/2010/main" val="3523626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243A40E-3A8F-4C54-5CE5-3DB969184CC4}"/>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224F7DBD-4E91-CC04-FBA3-3857DB9CBEBC}"/>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08E36E5E-CE2D-6CC0-0D27-E6D85ECF62CC}"/>
              </a:ext>
            </a:extLst>
          </p:cNvPr>
          <p:cNvSpPr>
            <a:spLocks noGrp="1"/>
          </p:cNvSpPr>
          <p:nvPr>
            <p:ph type="dt" sz="half" idx="10"/>
          </p:nvPr>
        </p:nvSpPr>
        <p:spPr/>
        <p:txBody>
          <a:bodyPr/>
          <a:lstStyle/>
          <a:p>
            <a:fld id="{55C7C877-6124-467D-92E5-8D6A451125A7}" type="datetimeFigureOut">
              <a:rPr lang="nb-NO" smtClean="0"/>
              <a:t>21.11.2024</a:t>
            </a:fld>
            <a:endParaRPr lang="nb-NO"/>
          </a:p>
        </p:txBody>
      </p:sp>
      <p:sp>
        <p:nvSpPr>
          <p:cNvPr id="5" name="Plassholder for bunntekst 4">
            <a:extLst>
              <a:ext uri="{FF2B5EF4-FFF2-40B4-BE49-F238E27FC236}">
                <a16:creationId xmlns:a16="http://schemas.microsoft.com/office/drawing/2014/main" id="{FF58714E-F9EC-5364-0DA7-DB051720EE4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AFE3D329-A594-167A-60EB-15640B583510}"/>
              </a:ext>
            </a:extLst>
          </p:cNvPr>
          <p:cNvSpPr>
            <a:spLocks noGrp="1"/>
          </p:cNvSpPr>
          <p:nvPr>
            <p:ph type="sldNum" sz="quarter" idx="12"/>
          </p:nvPr>
        </p:nvSpPr>
        <p:spPr/>
        <p:txBody>
          <a:bodyPr/>
          <a:lstStyle/>
          <a:p>
            <a:fld id="{8E2753A3-6520-489C-8F11-180A7AD2F9F7}" type="slidenum">
              <a:rPr lang="nb-NO" smtClean="0"/>
              <a:t>‹#›</a:t>
            </a:fld>
            <a:endParaRPr lang="nb-NO"/>
          </a:p>
        </p:txBody>
      </p:sp>
    </p:spTree>
    <p:extLst>
      <p:ext uri="{BB962C8B-B14F-4D97-AF65-F5344CB8AC3E}">
        <p14:creationId xmlns:p14="http://schemas.microsoft.com/office/powerpoint/2010/main" val="3690540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501270C-7D43-C09A-7531-ECB83B634CF7}"/>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9533EFDF-F7B5-6D1F-DB6C-7171B9C064B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80654C0B-FBB0-0898-262E-6F837A60B684}"/>
              </a:ext>
            </a:extLst>
          </p:cNvPr>
          <p:cNvSpPr>
            <a:spLocks noGrp="1"/>
          </p:cNvSpPr>
          <p:nvPr>
            <p:ph type="dt" sz="half" idx="10"/>
          </p:nvPr>
        </p:nvSpPr>
        <p:spPr/>
        <p:txBody>
          <a:bodyPr/>
          <a:lstStyle/>
          <a:p>
            <a:fld id="{55C7C877-6124-467D-92E5-8D6A451125A7}" type="datetimeFigureOut">
              <a:rPr lang="nb-NO" smtClean="0"/>
              <a:t>21.11.2024</a:t>
            </a:fld>
            <a:endParaRPr lang="nb-NO"/>
          </a:p>
        </p:txBody>
      </p:sp>
      <p:sp>
        <p:nvSpPr>
          <p:cNvPr id="5" name="Plassholder for bunntekst 4">
            <a:extLst>
              <a:ext uri="{FF2B5EF4-FFF2-40B4-BE49-F238E27FC236}">
                <a16:creationId xmlns:a16="http://schemas.microsoft.com/office/drawing/2014/main" id="{657A58FD-EC15-82CC-E22F-E5450EBB2CE1}"/>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326797CD-FDD0-6141-D512-DD788C32B5FF}"/>
              </a:ext>
            </a:extLst>
          </p:cNvPr>
          <p:cNvSpPr>
            <a:spLocks noGrp="1"/>
          </p:cNvSpPr>
          <p:nvPr>
            <p:ph type="sldNum" sz="quarter" idx="12"/>
          </p:nvPr>
        </p:nvSpPr>
        <p:spPr/>
        <p:txBody>
          <a:bodyPr/>
          <a:lstStyle/>
          <a:p>
            <a:fld id="{8E2753A3-6520-489C-8F11-180A7AD2F9F7}" type="slidenum">
              <a:rPr lang="nb-NO" smtClean="0"/>
              <a:t>‹#›</a:t>
            </a:fld>
            <a:endParaRPr lang="nb-NO"/>
          </a:p>
        </p:txBody>
      </p:sp>
    </p:spTree>
    <p:extLst>
      <p:ext uri="{BB962C8B-B14F-4D97-AF65-F5344CB8AC3E}">
        <p14:creationId xmlns:p14="http://schemas.microsoft.com/office/powerpoint/2010/main" val="150984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D11A972-2971-A25C-7C2F-34F16BCD053C}"/>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62D7FF30-3F39-FC30-09FD-6E3D383CE3AC}"/>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BC96F701-9908-4F0B-1104-6B0DD17F53F7}"/>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CA52D2CE-A57B-DE89-D69F-26C6C86C5C1C}"/>
              </a:ext>
            </a:extLst>
          </p:cNvPr>
          <p:cNvSpPr>
            <a:spLocks noGrp="1"/>
          </p:cNvSpPr>
          <p:nvPr>
            <p:ph type="dt" sz="half" idx="10"/>
          </p:nvPr>
        </p:nvSpPr>
        <p:spPr/>
        <p:txBody>
          <a:bodyPr/>
          <a:lstStyle/>
          <a:p>
            <a:fld id="{55C7C877-6124-467D-92E5-8D6A451125A7}" type="datetimeFigureOut">
              <a:rPr lang="nb-NO" smtClean="0"/>
              <a:t>21.11.2024</a:t>
            </a:fld>
            <a:endParaRPr lang="nb-NO"/>
          </a:p>
        </p:txBody>
      </p:sp>
      <p:sp>
        <p:nvSpPr>
          <p:cNvPr id="6" name="Plassholder for bunntekst 5">
            <a:extLst>
              <a:ext uri="{FF2B5EF4-FFF2-40B4-BE49-F238E27FC236}">
                <a16:creationId xmlns:a16="http://schemas.microsoft.com/office/drawing/2014/main" id="{C45675C1-09F7-A3A0-A97B-787BD2598BFD}"/>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10CBA991-D647-A8BE-8F69-8C3D21DA9D4A}"/>
              </a:ext>
            </a:extLst>
          </p:cNvPr>
          <p:cNvSpPr>
            <a:spLocks noGrp="1"/>
          </p:cNvSpPr>
          <p:nvPr>
            <p:ph type="sldNum" sz="quarter" idx="12"/>
          </p:nvPr>
        </p:nvSpPr>
        <p:spPr/>
        <p:txBody>
          <a:bodyPr/>
          <a:lstStyle/>
          <a:p>
            <a:fld id="{8E2753A3-6520-489C-8F11-180A7AD2F9F7}" type="slidenum">
              <a:rPr lang="nb-NO" smtClean="0"/>
              <a:t>‹#›</a:t>
            </a:fld>
            <a:endParaRPr lang="nb-NO"/>
          </a:p>
        </p:txBody>
      </p:sp>
    </p:spTree>
    <p:extLst>
      <p:ext uri="{BB962C8B-B14F-4D97-AF65-F5344CB8AC3E}">
        <p14:creationId xmlns:p14="http://schemas.microsoft.com/office/powerpoint/2010/main" val="2190492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2564E3E-B70E-AA73-77B0-BC786D20266E}"/>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92A48448-A2EF-103B-339B-3993B8920E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671CFC16-ED62-8650-304A-B22EEC2FEFB6}"/>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DFD0F5FA-570F-E7AC-DFE9-8A016011AF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69D6F7F1-FB8D-B817-99A9-0A49E42474C9}"/>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D6F6B4D4-6917-1DE5-5FE9-90AA6049B363}"/>
              </a:ext>
            </a:extLst>
          </p:cNvPr>
          <p:cNvSpPr>
            <a:spLocks noGrp="1"/>
          </p:cNvSpPr>
          <p:nvPr>
            <p:ph type="dt" sz="half" idx="10"/>
          </p:nvPr>
        </p:nvSpPr>
        <p:spPr/>
        <p:txBody>
          <a:bodyPr/>
          <a:lstStyle/>
          <a:p>
            <a:fld id="{55C7C877-6124-467D-92E5-8D6A451125A7}" type="datetimeFigureOut">
              <a:rPr lang="nb-NO" smtClean="0"/>
              <a:t>21.11.2024</a:t>
            </a:fld>
            <a:endParaRPr lang="nb-NO"/>
          </a:p>
        </p:txBody>
      </p:sp>
      <p:sp>
        <p:nvSpPr>
          <p:cNvPr id="8" name="Plassholder for bunntekst 7">
            <a:extLst>
              <a:ext uri="{FF2B5EF4-FFF2-40B4-BE49-F238E27FC236}">
                <a16:creationId xmlns:a16="http://schemas.microsoft.com/office/drawing/2014/main" id="{77A95496-3989-4468-B253-F8185ADF9AC7}"/>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18EC2415-5EA1-A65C-F767-A0291D740AFD}"/>
              </a:ext>
            </a:extLst>
          </p:cNvPr>
          <p:cNvSpPr>
            <a:spLocks noGrp="1"/>
          </p:cNvSpPr>
          <p:nvPr>
            <p:ph type="sldNum" sz="quarter" idx="12"/>
          </p:nvPr>
        </p:nvSpPr>
        <p:spPr/>
        <p:txBody>
          <a:bodyPr/>
          <a:lstStyle/>
          <a:p>
            <a:fld id="{8E2753A3-6520-489C-8F11-180A7AD2F9F7}" type="slidenum">
              <a:rPr lang="nb-NO" smtClean="0"/>
              <a:t>‹#›</a:t>
            </a:fld>
            <a:endParaRPr lang="nb-NO"/>
          </a:p>
        </p:txBody>
      </p:sp>
    </p:spTree>
    <p:extLst>
      <p:ext uri="{BB962C8B-B14F-4D97-AF65-F5344CB8AC3E}">
        <p14:creationId xmlns:p14="http://schemas.microsoft.com/office/powerpoint/2010/main" val="1605880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C0DEDDD-B8A3-E46B-A38D-7CA9F90BDEF9}"/>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4511543E-2CD0-1B89-BB3C-0AD30B923CE6}"/>
              </a:ext>
            </a:extLst>
          </p:cNvPr>
          <p:cNvSpPr>
            <a:spLocks noGrp="1"/>
          </p:cNvSpPr>
          <p:nvPr>
            <p:ph type="dt" sz="half" idx="10"/>
          </p:nvPr>
        </p:nvSpPr>
        <p:spPr/>
        <p:txBody>
          <a:bodyPr/>
          <a:lstStyle/>
          <a:p>
            <a:fld id="{55C7C877-6124-467D-92E5-8D6A451125A7}" type="datetimeFigureOut">
              <a:rPr lang="nb-NO" smtClean="0"/>
              <a:t>21.11.2024</a:t>
            </a:fld>
            <a:endParaRPr lang="nb-NO"/>
          </a:p>
        </p:txBody>
      </p:sp>
      <p:sp>
        <p:nvSpPr>
          <p:cNvPr id="4" name="Plassholder for bunntekst 3">
            <a:extLst>
              <a:ext uri="{FF2B5EF4-FFF2-40B4-BE49-F238E27FC236}">
                <a16:creationId xmlns:a16="http://schemas.microsoft.com/office/drawing/2014/main" id="{DFC14DAA-12D7-0E86-78BE-5C482504DF3A}"/>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201F1070-01BA-75E6-B8DF-E3BB0856A7FC}"/>
              </a:ext>
            </a:extLst>
          </p:cNvPr>
          <p:cNvSpPr>
            <a:spLocks noGrp="1"/>
          </p:cNvSpPr>
          <p:nvPr>
            <p:ph type="sldNum" sz="quarter" idx="12"/>
          </p:nvPr>
        </p:nvSpPr>
        <p:spPr/>
        <p:txBody>
          <a:bodyPr/>
          <a:lstStyle/>
          <a:p>
            <a:fld id="{8E2753A3-6520-489C-8F11-180A7AD2F9F7}" type="slidenum">
              <a:rPr lang="nb-NO" smtClean="0"/>
              <a:t>‹#›</a:t>
            </a:fld>
            <a:endParaRPr lang="nb-NO"/>
          </a:p>
        </p:txBody>
      </p:sp>
    </p:spTree>
    <p:extLst>
      <p:ext uri="{BB962C8B-B14F-4D97-AF65-F5344CB8AC3E}">
        <p14:creationId xmlns:p14="http://schemas.microsoft.com/office/powerpoint/2010/main" val="493887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A8D42CDD-2AFB-2268-C16A-1694448F50BA}"/>
              </a:ext>
            </a:extLst>
          </p:cNvPr>
          <p:cNvSpPr>
            <a:spLocks noGrp="1"/>
          </p:cNvSpPr>
          <p:nvPr>
            <p:ph type="dt" sz="half" idx="10"/>
          </p:nvPr>
        </p:nvSpPr>
        <p:spPr/>
        <p:txBody>
          <a:bodyPr/>
          <a:lstStyle/>
          <a:p>
            <a:fld id="{55C7C877-6124-467D-92E5-8D6A451125A7}" type="datetimeFigureOut">
              <a:rPr lang="nb-NO" smtClean="0"/>
              <a:t>21.11.2024</a:t>
            </a:fld>
            <a:endParaRPr lang="nb-NO"/>
          </a:p>
        </p:txBody>
      </p:sp>
      <p:sp>
        <p:nvSpPr>
          <p:cNvPr id="3" name="Plassholder for bunntekst 2">
            <a:extLst>
              <a:ext uri="{FF2B5EF4-FFF2-40B4-BE49-F238E27FC236}">
                <a16:creationId xmlns:a16="http://schemas.microsoft.com/office/drawing/2014/main" id="{60EBF3CF-C18C-8C8F-A7D1-1FF633E65B32}"/>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5A1AE5C4-04F9-E6A3-B665-6D11ABA53CC4}"/>
              </a:ext>
            </a:extLst>
          </p:cNvPr>
          <p:cNvSpPr>
            <a:spLocks noGrp="1"/>
          </p:cNvSpPr>
          <p:nvPr>
            <p:ph type="sldNum" sz="quarter" idx="12"/>
          </p:nvPr>
        </p:nvSpPr>
        <p:spPr/>
        <p:txBody>
          <a:bodyPr/>
          <a:lstStyle/>
          <a:p>
            <a:fld id="{8E2753A3-6520-489C-8F11-180A7AD2F9F7}" type="slidenum">
              <a:rPr lang="nb-NO" smtClean="0"/>
              <a:t>‹#›</a:t>
            </a:fld>
            <a:endParaRPr lang="nb-NO"/>
          </a:p>
        </p:txBody>
      </p:sp>
    </p:spTree>
    <p:extLst>
      <p:ext uri="{BB962C8B-B14F-4D97-AF65-F5344CB8AC3E}">
        <p14:creationId xmlns:p14="http://schemas.microsoft.com/office/powerpoint/2010/main" val="1630697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AC36FEC-A36C-F8EA-0144-ED7C245B2811}"/>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752B7BA2-12DA-AFAF-7CD2-E6AD367799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F88610E9-D9D2-595B-D04C-62FA4E7956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5E948307-3354-585D-FFB0-37DDF8E10CFD}"/>
              </a:ext>
            </a:extLst>
          </p:cNvPr>
          <p:cNvSpPr>
            <a:spLocks noGrp="1"/>
          </p:cNvSpPr>
          <p:nvPr>
            <p:ph type="dt" sz="half" idx="10"/>
          </p:nvPr>
        </p:nvSpPr>
        <p:spPr/>
        <p:txBody>
          <a:bodyPr/>
          <a:lstStyle/>
          <a:p>
            <a:fld id="{55C7C877-6124-467D-92E5-8D6A451125A7}" type="datetimeFigureOut">
              <a:rPr lang="nb-NO" smtClean="0"/>
              <a:t>21.11.2024</a:t>
            </a:fld>
            <a:endParaRPr lang="nb-NO"/>
          </a:p>
        </p:txBody>
      </p:sp>
      <p:sp>
        <p:nvSpPr>
          <p:cNvPr id="6" name="Plassholder for bunntekst 5">
            <a:extLst>
              <a:ext uri="{FF2B5EF4-FFF2-40B4-BE49-F238E27FC236}">
                <a16:creationId xmlns:a16="http://schemas.microsoft.com/office/drawing/2014/main" id="{E2B3353D-8417-CA36-6876-D497B491424C}"/>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E84DDABD-FBEF-A95D-CA27-A735E188ADC9}"/>
              </a:ext>
            </a:extLst>
          </p:cNvPr>
          <p:cNvSpPr>
            <a:spLocks noGrp="1"/>
          </p:cNvSpPr>
          <p:nvPr>
            <p:ph type="sldNum" sz="quarter" idx="12"/>
          </p:nvPr>
        </p:nvSpPr>
        <p:spPr/>
        <p:txBody>
          <a:bodyPr/>
          <a:lstStyle/>
          <a:p>
            <a:fld id="{8E2753A3-6520-489C-8F11-180A7AD2F9F7}" type="slidenum">
              <a:rPr lang="nb-NO" smtClean="0"/>
              <a:t>‹#›</a:t>
            </a:fld>
            <a:endParaRPr lang="nb-NO"/>
          </a:p>
        </p:txBody>
      </p:sp>
    </p:spTree>
    <p:extLst>
      <p:ext uri="{BB962C8B-B14F-4D97-AF65-F5344CB8AC3E}">
        <p14:creationId xmlns:p14="http://schemas.microsoft.com/office/powerpoint/2010/main" val="3708027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B077E52-2F30-8D19-79B6-7CE4DF32AF7C}"/>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CDC78151-599C-1F2F-1111-3F903B8C8B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0BAE68D9-8695-581D-6873-E06AA3CA98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EAB3A69C-097D-3258-7924-759ED62214CD}"/>
              </a:ext>
            </a:extLst>
          </p:cNvPr>
          <p:cNvSpPr>
            <a:spLocks noGrp="1"/>
          </p:cNvSpPr>
          <p:nvPr>
            <p:ph type="dt" sz="half" idx="10"/>
          </p:nvPr>
        </p:nvSpPr>
        <p:spPr/>
        <p:txBody>
          <a:bodyPr/>
          <a:lstStyle/>
          <a:p>
            <a:fld id="{55C7C877-6124-467D-92E5-8D6A451125A7}" type="datetimeFigureOut">
              <a:rPr lang="nb-NO" smtClean="0"/>
              <a:t>21.11.2024</a:t>
            </a:fld>
            <a:endParaRPr lang="nb-NO"/>
          </a:p>
        </p:txBody>
      </p:sp>
      <p:sp>
        <p:nvSpPr>
          <p:cNvPr id="6" name="Plassholder for bunntekst 5">
            <a:extLst>
              <a:ext uri="{FF2B5EF4-FFF2-40B4-BE49-F238E27FC236}">
                <a16:creationId xmlns:a16="http://schemas.microsoft.com/office/drawing/2014/main" id="{24213FCC-6534-46FA-C76D-7124F11D3525}"/>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7BE4941E-C7B3-19DB-523A-0D46B0294F83}"/>
              </a:ext>
            </a:extLst>
          </p:cNvPr>
          <p:cNvSpPr>
            <a:spLocks noGrp="1"/>
          </p:cNvSpPr>
          <p:nvPr>
            <p:ph type="sldNum" sz="quarter" idx="12"/>
          </p:nvPr>
        </p:nvSpPr>
        <p:spPr/>
        <p:txBody>
          <a:bodyPr/>
          <a:lstStyle/>
          <a:p>
            <a:fld id="{8E2753A3-6520-489C-8F11-180A7AD2F9F7}" type="slidenum">
              <a:rPr lang="nb-NO" smtClean="0"/>
              <a:t>‹#›</a:t>
            </a:fld>
            <a:endParaRPr lang="nb-NO"/>
          </a:p>
        </p:txBody>
      </p:sp>
    </p:spTree>
    <p:extLst>
      <p:ext uri="{BB962C8B-B14F-4D97-AF65-F5344CB8AC3E}">
        <p14:creationId xmlns:p14="http://schemas.microsoft.com/office/powerpoint/2010/main" val="1067779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83BB4308-A985-719D-D099-F9B76C29CD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351F5F6B-8B19-8162-1773-4E4C900CC4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3FF02B7E-81D4-664C-3471-5DDEA7FDFF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5C7C877-6124-467D-92E5-8D6A451125A7}" type="datetimeFigureOut">
              <a:rPr lang="nb-NO" smtClean="0"/>
              <a:t>21.11.2024</a:t>
            </a:fld>
            <a:endParaRPr lang="nb-NO"/>
          </a:p>
        </p:txBody>
      </p:sp>
      <p:sp>
        <p:nvSpPr>
          <p:cNvPr id="5" name="Plassholder for bunntekst 4">
            <a:extLst>
              <a:ext uri="{FF2B5EF4-FFF2-40B4-BE49-F238E27FC236}">
                <a16:creationId xmlns:a16="http://schemas.microsoft.com/office/drawing/2014/main" id="{BF1C9D26-F3C3-2287-2229-2251D788D3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b-NO"/>
          </a:p>
        </p:txBody>
      </p:sp>
      <p:sp>
        <p:nvSpPr>
          <p:cNvPr id="6" name="Plassholder for lysbildenummer 5">
            <a:extLst>
              <a:ext uri="{FF2B5EF4-FFF2-40B4-BE49-F238E27FC236}">
                <a16:creationId xmlns:a16="http://schemas.microsoft.com/office/drawing/2014/main" id="{949F82F3-7687-C1CB-802C-711FB278C2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E2753A3-6520-489C-8F11-180A7AD2F9F7}" type="slidenum">
              <a:rPr lang="nb-NO" smtClean="0"/>
              <a:t>‹#›</a:t>
            </a:fld>
            <a:endParaRPr lang="nb-NO"/>
          </a:p>
        </p:txBody>
      </p:sp>
    </p:spTree>
    <p:extLst>
      <p:ext uri="{BB962C8B-B14F-4D97-AF65-F5344CB8AC3E}">
        <p14:creationId xmlns:p14="http://schemas.microsoft.com/office/powerpoint/2010/main" val="3814213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hyperlink" Target="https://lovdata.no/lov/2021-06-11-79/&#167;9" TargetMode="External"/><Relationship Id="rId2" Type="http://schemas.openxmlformats.org/officeDocument/2006/relationships/notesSlide" Target="../notesSlides/notesSlide5.xml"/><Relationship Id="rId1" Type="http://schemas.openxmlformats.org/officeDocument/2006/relationships/slideLayout" Target="../slideLayouts/slideLayout14.xml"/><Relationship Id="rId5" Type="http://schemas.openxmlformats.org/officeDocument/2006/relationships/image" Target="../media/image3.jpeg"/><Relationship Id="rId4" Type="http://schemas.openxmlformats.org/officeDocument/2006/relationships/hyperlink" Target="https://lovdata.no/forskrift/2021-09-13-2744/&#167;2"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lovdata.no/dokument/NL/lov/2021-06-11-79?q=tolkeloven" TargetMode="External"/><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D051DDE-1FBF-34D5-59F7-2B6A91CD9976}"/>
              </a:ext>
            </a:extLst>
          </p:cNvPr>
          <p:cNvSpPr>
            <a:spLocks noGrp="1"/>
          </p:cNvSpPr>
          <p:nvPr>
            <p:ph type="ctrTitle"/>
          </p:nvPr>
        </p:nvSpPr>
        <p:spPr/>
        <p:txBody>
          <a:bodyPr>
            <a:normAutofit fontScale="90000"/>
          </a:bodyPr>
          <a:lstStyle/>
          <a:p>
            <a:r>
              <a:rPr lang="nb-NO" dirty="0"/>
              <a:t>Hvordan lage retningslinjer for bestilling og bruk av tolk</a:t>
            </a:r>
          </a:p>
        </p:txBody>
      </p:sp>
      <p:pic>
        <p:nvPicPr>
          <p:cNvPr id="1026" name="Picture 2">
            <a:extLst>
              <a:ext uri="{FF2B5EF4-FFF2-40B4-BE49-F238E27FC236}">
                <a16:creationId xmlns:a16="http://schemas.microsoft.com/office/drawing/2014/main" id="{02544267-D480-F8F5-83C4-2D3F453D68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7106" y="3787674"/>
            <a:ext cx="6500884" cy="29634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8737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tekst 2">
            <a:extLst>
              <a:ext uri="{FF2B5EF4-FFF2-40B4-BE49-F238E27FC236}">
                <a16:creationId xmlns:a16="http://schemas.microsoft.com/office/drawing/2014/main" id="{0BD0441D-E859-23F1-C5C0-CEB38DDF230E}"/>
              </a:ext>
            </a:extLst>
          </p:cNvPr>
          <p:cNvSpPr>
            <a:spLocks noGrp="1"/>
          </p:cNvSpPr>
          <p:nvPr>
            <p:ph type="body" sz="quarter" idx="13"/>
          </p:nvPr>
        </p:nvSpPr>
        <p:spPr/>
        <p:txBody>
          <a:bodyPr/>
          <a:lstStyle/>
          <a:p>
            <a:r>
              <a:rPr lang="nb-NO" dirty="0"/>
              <a:t>Hvem har ansvaret for å vurdere behovet for tolk hos oss?</a:t>
            </a:r>
          </a:p>
          <a:p>
            <a:r>
              <a:rPr lang="nb-NO" dirty="0"/>
              <a:t>Hva skal vurderes?</a:t>
            </a:r>
          </a:p>
        </p:txBody>
      </p:sp>
      <p:sp>
        <p:nvSpPr>
          <p:cNvPr id="4" name="Tittel 3">
            <a:extLst>
              <a:ext uri="{FF2B5EF4-FFF2-40B4-BE49-F238E27FC236}">
                <a16:creationId xmlns:a16="http://schemas.microsoft.com/office/drawing/2014/main" id="{26158C8E-E394-AFA0-F73D-EF4359545888}"/>
              </a:ext>
            </a:extLst>
          </p:cNvPr>
          <p:cNvSpPr>
            <a:spLocks noGrp="1"/>
          </p:cNvSpPr>
          <p:nvPr>
            <p:ph type="ctrTitle"/>
          </p:nvPr>
        </p:nvSpPr>
        <p:spPr/>
        <p:txBody>
          <a:bodyPr/>
          <a:lstStyle/>
          <a:p>
            <a:r>
              <a:rPr lang="nb-NO" dirty="0"/>
              <a:t>Virksomhetens plikt til å vurdere behov og bestille tolk</a:t>
            </a:r>
          </a:p>
        </p:txBody>
      </p:sp>
      <p:sp>
        <p:nvSpPr>
          <p:cNvPr id="5" name="Plassholder for lysbildenummer 4">
            <a:extLst>
              <a:ext uri="{FF2B5EF4-FFF2-40B4-BE49-F238E27FC236}">
                <a16:creationId xmlns:a16="http://schemas.microsoft.com/office/drawing/2014/main" id="{86974F8B-B8A2-3411-8F9B-609C60981F54}"/>
              </a:ext>
            </a:extLst>
          </p:cNvPr>
          <p:cNvSpPr>
            <a:spLocks noGrp="1"/>
          </p:cNvSpPr>
          <p:nvPr>
            <p:ph type="sldNum" sz="quarter" idx="12"/>
          </p:nvPr>
        </p:nvSpPr>
        <p:spPr/>
        <p:txBody>
          <a:bodyPr/>
          <a:lstStyle/>
          <a:p>
            <a:fld id="{7086C7C8-C2A7-47B4-9572-AF6C245876E8}" type="slidenum">
              <a:rPr lang="nb-NO" smtClean="0"/>
              <a:t>10</a:t>
            </a:fld>
            <a:endParaRPr lang="nb-NO"/>
          </a:p>
        </p:txBody>
      </p:sp>
      <p:pic>
        <p:nvPicPr>
          <p:cNvPr id="3074" name="Picture 2">
            <a:extLst>
              <a:ext uri="{FF2B5EF4-FFF2-40B4-BE49-F238E27FC236}">
                <a16:creationId xmlns:a16="http://schemas.microsoft.com/office/drawing/2014/main" id="{70F1D48E-50B1-F8C2-4E18-DCFBE1E1DD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2878" y="1775022"/>
            <a:ext cx="4521398" cy="4464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6175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D051DDE-1FBF-34D5-59F7-2B6A91CD9976}"/>
              </a:ext>
            </a:extLst>
          </p:cNvPr>
          <p:cNvSpPr>
            <a:spLocks noGrp="1"/>
          </p:cNvSpPr>
          <p:nvPr>
            <p:ph type="ctrTitle"/>
          </p:nvPr>
        </p:nvSpPr>
        <p:spPr/>
        <p:txBody>
          <a:bodyPr>
            <a:normAutofit/>
          </a:bodyPr>
          <a:lstStyle/>
          <a:p>
            <a:r>
              <a:rPr lang="nb-NO" dirty="0"/>
              <a:t>2. Kartlegging og utredning</a:t>
            </a:r>
          </a:p>
        </p:txBody>
      </p:sp>
    </p:spTree>
    <p:extLst>
      <p:ext uri="{BB962C8B-B14F-4D97-AF65-F5344CB8AC3E}">
        <p14:creationId xmlns:p14="http://schemas.microsoft.com/office/powerpoint/2010/main" val="2725778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tekst 2">
            <a:extLst>
              <a:ext uri="{FF2B5EF4-FFF2-40B4-BE49-F238E27FC236}">
                <a16:creationId xmlns:a16="http://schemas.microsoft.com/office/drawing/2014/main" id="{0BD0441D-E859-23F1-C5C0-CEB38DDF230E}"/>
              </a:ext>
            </a:extLst>
          </p:cNvPr>
          <p:cNvSpPr>
            <a:spLocks noGrp="1"/>
          </p:cNvSpPr>
          <p:nvPr>
            <p:ph type="body" sz="quarter" idx="13"/>
          </p:nvPr>
        </p:nvSpPr>
        <p:spPr>
          <a:xfrm>
            <a:off x="622878" y="1775022"/>
            <a:ext cx="5003222" cy="4464558"/>
          </a:xfrm>
        </p:spPr>
        <p:txBody>
          <a:bodyPr/>
          <a:lstStyle/>
          <a:p>
            <a:r>
              <a:rPr lang="nb-NO" sz="2400" dirty="0"/>
              <a:t>Kartlegg tolkebehovet</a:t>
            </a:r>
          </a:p>
          <a:p>
            <a:r>
              <a:rPr lang="nb-NO" sz="2400" dirty="0"/>
              <a:t>Snakk med kollegaer </a:t>
            </a:r>
          </a:p>
          <a:p>
            <a:endParaRPr lang="nb-NO" sz="2400" dirty="0"/>
          </a:p>
          <a:p>
            <a:endParaRPr lang="nb-NO" dirty="0"/>
          </a:p>
        </p:txBody>
      </p:sp>
      <p:sp>
        <p:nvSpPr>
          <p:cNvPr id="4" name="Tittel 3">
            <a:extLst>
              <a:ext uri="{FF2B5EF4-FFF2-40B4-BE49-F238E27FC236}">
                <a16:creationId xmlns:a16="http://schemas.microsoft.com/office/drawing/2014/main" id="{26158C8E-E394-AFA0-F73D-EF4359545888}"/>
              </a:ext>
            </a:extLst>
          </p:cNvPr>
          <p:cNvSpPr>
            <a:spLocks noGrp="1"/>
          </p:cNvSpPr>
          <p:nvPr>
            <p:ph type="ctrTitle"/>
          </p:nvPr>
        </p:nvSpPr>
        <p:spPr/>
        <p:txBody>
          <a:bodyPr>
            <a:normAutofit/>
          </a:bodyPr>
          <a:lstStyle/>
          <a:p>
            <a:r>
              <a:rPr lang="nb-NO" dirty="0"/>
              <a:t>Hvilke tolkebehov har virksomheten?</a:t>
            </a:r>
          </a:p>
        </p:txBody>
      </p:sp>
      <p:sp>
        <p:nvSpPr>
          <p:cNvPr id="5" name="Plassholder for lysbildenummer 4">
            <a:extLst>
              <a:ext uri="{FF2B5EF4-FFF2-40B4-BE49-F238E27FC236}">
                <a16:creationId xmlns:a16="http://schemas.microsoft.com/office/drawing/2014/main" id="{86974F8B-B8A2-3411-8F9B-609C60981F54}"/>
              </a:ext>
            </a:extLst>
          </p:cNvPr>
          <p:cNvSpPr>
            <a:spLocks noGrp="1"/>
          </p:cNvSpPr>
          <p:nvPr>
            <p:ph type="sldNum" sz="quarter" idx="12"/>
          </p:nvPr>
        </p:nvSpPr>
        <p:spPr/>
        <p:txBody>
          <a:bodyPr/>
          <a:lstStyle/>
          <a:p>
            <a:fld id="{7086C7C8-C2A7-47B4-9572-AF6C245876E8}" type="slidenum">
              <a:rPr lang="nb-NO" smtClean="0"/>
              <a:t>12</a:t>
            </a:fld>
            <a:endParaRPr lang="nb-NO"/>
          </a:p>
        </p:txBody>
      </p:sp>
      <p:pic>
        <p:nvPicPr>
          <p:cNvPr id="2050" name="Picture 2">
            <a:extLst>
              <a:ext uri="{FF2B5EF4-FFF2-40B4-BE49-F238E27FC236}">
                <a16:creationId xmlns:a16="http://schemas.microsoft.com/office/drawing/2014/main" id="{5088BBA6-29E7-924B-4435-9E44F69A6A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2596" y="1983927"/>
            <a:ext cx="5375038" cy="4514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4972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D051DDE-1FBF-34D5-59F7-2B6A91CD9976}"/>
              </a:ext>
            </a:extLst>
          </p:cNvPr>
          <p:cNvSpPr>
            <a:spLocks noGrp="1"/>
          </p:cNvSpPr>
          <p:nvPr>
            <p:ph type="ctrTitle"/>
          </p:nvPr>
        </p:nvSpPr>
        <p:spPr/>
        <p:txBody>
          <a:bodyPr>
            <a:normAutofit/>
          </a:bodyPr>
          <a:lstStyle/>
          <a:p>
            <a:r>
              <a:rPr lang="nb-NO" dirty="0"/>
              <a:t>3. Utforming av retningslinjer</a:t>
            </a:r>
          </a:p>
        </p:txBody>
      </p:sp>
    </p:spTree>
    <p:extLst>
      <p:ext uri="{BB962C8B-B14F-4D97-AF65-F5344CB8AC3E}">
        <p14:creationId xmlns:p14="http://schemas.microsoft.com/office/powerpoint/2010/main" val="7791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tekst 2">
            <a:extLst>
              <a:ext uri="{FF2B5EF4-FFF2-40B4-BE49-F238E27FC236}">
                <a16:creationId xmlns:a16="http://schemas.microsoft.com/office/drawing/2014/main" id="{0BD0441D-E859-23F1-C5C0-CEB38DDF230E}"/>
              </a:ext>
            </a:extLst>
          </p:cNvPr>
          <p:cNvSpPr>
            <a:spLocks noGrp="1"/>
          </p:cNvSpPr>
          <p:nvPr>
            <p:ph type="body" sz="quarter" idx="13"/>
          </p:nvPr>
        </p:nvSpPr>
        <p:spPr>
          <a:xfrm>
            <a:off x="622879" y="1775022"/>
            <a:ext cx="5710368" cy="4464558"/>
          </a:xfrm>
        </p:spPr>
        <p:txBody>
          <a:bodyPr vert="horz" lIns="91440" tIns="45720" rIns="91440" bIns="45720" rtlCol="0" anchor="t">
            <a:normAutofit/>
          </a:bodyPr>
          <a:lstStyle/>
          <a:p>
            <a:pPr marL="431800" indent="-431800"/>
            <a:r>
              <a:rPr lang="nb-NO" dirty="0"/>
              <a:t>Rutiner for bestilling av tolk</a:t>
            </a:r>
          </a:p>
          <a:p>
            <a:pPr marL="431800" indent="-431800"/>
            <a:r>
              <a:rPr lang="nb-NO" dirty="0"/>
              <a:t>Angivelse av situasjoner der vår virksomhet har plikt til å bruke tolk </a:t>
            </a:r>
          </a:p>
          <a:p>
            <a:pPr marL="431800" indent="-431800"/>
            <a:r>
              <a:rPr lang="nb-NO" dirty="0"/>
              <a:t>*Angivelser av situasjoner der virksomheten bør bruke tolk</a:t>
            </a:r>
          </a:p>
          <a:p>
            <a:pPr marL="431800" indent="-431800"/>
            <a:endParaRPr lang="nb-NO" dirty="0"/>
          </a:p>
          <a:p>
            <a:pPr marL="431800" indent="-431800"/>
            <a:r>
              <a:rPr lang="nb-NO" dirty="0"/>
              <a:t>Veiledning i bruk av tolk</a:t>
            </a:r>
          </a:p>
          <a:p>
            <a:pPr marL="431800" indent="-431800"/>
            <a:r>
              <a:rPr lang="nb-NO" dirty="0"/>
              <a:t>Veiledning i bruk av fjerntolking </a:t>
            </a:r>
          </a:p>
          <a:p>
            <a:pPr marL="0" indent="0">
              <a:buNone/>
            </a:pPr>
            <a:endParaRPr lang="nb-NO" dirty="0"/>
          </a:p>
          <a:p>
            <a:pPr marL="0" indent="0">
              <a:buNone/>
            </a:pPr>
            <a:endParaRPr lang="nb-NO" dirty="0"/>
          </a:p>
          <a:p>
            <a:pPr marL="431800" indent="-431800"/>
            <a:endParaRPr lang="nb-NO" dirty="0"/>
          </a:p>
          <a:p>
            <a:pPr marL="431800" indent="-431800"/>
            <a:endParaRPr lang="nb-NO" dirty="0"/>
          </a:p>
          <a:p>
            <a:pPr marL="431800" indent="-431800"/>
            <a:endParaRPr lang="nb-NO" dirty="0"/>
          </a:p>
        </p:txBody>
      </p:sp>
      <p:sp>
        <p:nvSpPr>
          <p:cNvPr id="4" name="Tittel 3">
            <a:extLst>
              <a:ext uri="{FF2B5EF4-FFF2-40B4-BE49-F238E27FC236}">
                <a16:creationId xmlns:a16="http://schemas.microsoft.com/office/drawing/2014/main" id="{26158C8E-E394-AFA0-F73D-EF4359545888}"/>
              </a:ext>
            </a:extLst>
          </p:cNvPr>
          <p:cNvSpPr>
            <a:spLocks noGrp="1"/>
          </p:cNvSpPr>
          <p:nvPr>
            <p:ph type="ctrTitle"/>
          </p:nvPr>
        </p:nvSpPr>
        <p:spPr/>
        <p:txBody>
          <a:bodyPr/>
          <a:lstStyle/>
          <a:p>
            <a:r>
              <a:rPr lang="nb-NO" dirty="0"/>
              <a:t>Retningslinjer som oppfyller lovkrav</a:t>
            </a:r>
          </a:p>
        </p:txBody>
      </p:sp>
      <p:sp>
        <p:nvSpPr>
          <p:cNvPr id="5" name="Plassholder for lysbildenummer 4">
            <a:extLst>
              <a:ext uri="{FF2B5EF4-FFF2-40B4-BE49-F238E27FC236}">
                <a16:creationId xmlns:a16="http://schemas.microsoft.com/office/drawing/2014/main" id="{86974F8B-B8A2-3411-8F9B-609C60981F54}"/>
              </a:ext>
            </a:extLst>
          </p:cNvPr>
          <p:cNvSpPr>
            <a:spLocks noGrp="1"/>
          </p:cNvSpPr>
          <p:nvPr>
            <p:ph type="sldNum" sz="quarter" idx="12"/>
          </p:nvPr>
        </p:nvSpPr>
        <p:spPr/>
        <p:txBody>
          <a:bodyPr/>
          <a:lstStyle/>
          <a:p>
            <a:fld id="{7086C7C8-C2A7-47B4-9572-AF6C245876E8}" type="slidenum">
              <a:rPr lang="nb-NO" smtClean="0"/>
              <a:t>14</a:t>
            </a:fld>
            <a:endParaRPr lang="nb-NO"/>
          </a:p>
        </p:txBody>
      </p:sp>
      <p:pic>
        <p:nvPicPr>
          <p:cNvPr id="2050" name="Picture 2">
            <a:extLst>
              <a:ext uri="{FF2B5EF4-FFF2-40B4-BE49-F238E27FC236}">
                <a16:creationId xmlns:a16="http://schemas.microsoft.com/office/drawing/2014/main" id="{7CE8D9BB-5226-8DE6-8389-E78EFEECBE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2165" y="1537805"/>
            <a:ext cx="5710368" cy="4326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0003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D051DDE-1FBF-34D5-59F7-2B6A91CD9976}"/>
              </a:ext>
            </a:extLst>
          </p:cNvPr>
          <p:cNvSpPr>
            <a:spLocks noGrp="1"/>
          </p:cNvSpPr>
          <p:nvPr>
            <p:ph type="ctrTitle"/>
          </p:nvPr>
        </p:nvSpPr>
        <p:spPr/>
        <p:txBody>
          <a:bodyPr>
            <a:normAutofit/>
          </a:bodyPr>
          <a:lstStyle/>
          <a:p>
            <a:r>
              <a:rPr lang="nb-NO" dirty="0"/>
              <a:t>4. Implementering og oppfølging</a:t>
            </a:r>
          </a:p>
        </p:txBody>
      </p:sp>
    </p:spTree>
    <p:extLst>
      <p:ext uri="{BB962C8B-B14F-4D97-AF65-F5344CB8AC3E}">
        <p14:creationId xmlns:p14="http://schemas.microsoft.com/office/powerpoint/2010/main" val="3538657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tekst 2">
            <a:extLst>
              <a:ext uri="{FF2B5EF4-FFF2-40B4-BE49-F238E27FC236}">
                <a16:creationId xmlns:a16="http://schemas.microsoft.com/office/drawing/2014/main" id="{0BD0441D-E859-23F1-C5C0-CEB38DDF230E}"/>
              </a:ext>
            </a:extLst>
          </p:cNvPr>
          <p:cNvSpPr>
            <a:spLocks noGrp="1"/>
          </p:cNvSpPr>
          <p:nvPr>
            <p:ph type="body" sz="quarter" idx="13"/>
          </p:nvPr>
        </p:nvSpPr>
        <p:spPr>
          <a:xfrm>
            <a:off x="622877" y="1775022"/>
            <a:ext cx="8998795" cy="4464558"/>
          </a:xfrm>
        </p:spPr>
        <p:txBody>
          <a:bodyPr vert="horz" lIns="91440" tIns="45720" rIns="91440" bIns="45720" rtlCol="0" anchor="t">
            <a:normAutofit/>
          </a:bodyPr>
          <a:lstStyle/>
          <a:p>
            <a:pPr marL="431800" indent="-431800"/>
            <a:r>
              <a:rPr lang="nb-NO" dirty="0"/>
              <a:t>Gjennomgå retningslinjene med kollegaer og/eller leder for å kvalitetssikre</a:t>
            </a:r>
          </a:p>
          <a:p>
            <a:pPr marL="431800" indent="-431800"/>
            <a:r>
              <a:rPr lang="nb-NO" dirty="0"/>
              <a:t>Lag en plan for å gjøre retningslinjene kjent for alle</a:t>
            </a:r>
          </a:p>
        </p:txBody>
      </p:sp>
      <p:sp>
        <p:nvSpPr>
          <p:cNvPr id="4" name="Tittel 3">
            <a:extLst>
              <a:ext uri="{FF2B5EF4-FFF2-40B4-BE49-F238E27FC236}">
                <a16:creationId xmlns:a16="http://schemas.microsoft.com/office/drawing/2014/main" id="{26158C8E-E394-AFA0-F73D-EF4359545888}"/>
              </a:ext>
            </a:extLst>
          </p:cNvPr>
          <p:cNvSpPr>
            <a:spLocks noGrp="1"/>
          </p:cNvSpPr>
          <p:nvPr>
            <p:ph type="ctrTitle"/>
          </p:nvPr>
        </p:nvSpPr>
        <p:spPr/>
        <p:txBody>
          <a:bodyPr/>
          <a:lstStyle/>
          <a:p>
            <a:r>
              <a:rPr lang="nb-NO" dirty="0"/>
              <a:t>Kvalitetssikring og implementering</a:t>
            </a:r>
          </a:p>
        </p:txBody>
      </p:sp>
      <p:sp>
        <p:nvSpPr>
          <p:cNvPr id="5" name="Plassholder for lysbildenummer 4">
            <a:extLst>
              <a:ext uri="{FF2B5EF4-FFF2-40B4-BE49-F238E27FC236}">
                <a16:creationId xmlns:a16="http://schemas.microsoft.com/office/drawing/2014/main" id="{86974F8B-B8A2-3411-8F9B-609C60981F54}"/>
              </a:ext>
            </a:extLst>
          </p:cNvPr>
          <p:cNvSpPr>
            <a:spLocks noGrp="1"/>
          </p:cNvSpPr>
          <p:nvPr>
            <p:ph type="sldNum" sz="quarter" idx="12"/>
          </p:nvPr>
        </p:nvSpPr>
        <p:spPr/>
        <p:txBody>
          <a:bodyPr/>
          <a:lstStyle/>
          <a:p>
            <a:fld id="{7086C7C8-C2A7-47B4-9572-AF6C245876E8}" type="slidenum">
              <a:rPr lang="nb-NO" smtClean="0"/>
              <a:t>16</a:t>
            </a:fld>
            <a:endParaRPr lang="nb-NO"/>
          </a:p>
        </p:txBody>
      </p:sp>
    </p:spTree>
    <p:extLst>
      <p:ext uri="{BB962C8B-B14F-4D97-AF65-F5344CB8AC3E}">
        <p14:creationId xmlns:p14="http://schemas.microsoft.com/office/powerpoint/2010/main" val="804880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tekst 2">
            <a:extLst>
              <a:ext uri="{FF2B5EF4-FFF2-40B4-BE49-F238E27FC236}">
                <a16:creationId xmlns:a16="http://schemas.microsoft.com/office/drawing/2014/main" id="{0BD0441D-E859-23F1-C5C0-CEB38DDF230E}"/>
              </a:ext>
            </a:extLst>
          </p:cNvPr>
          <p:cNvSpPr>
            <a:spLocks noGrp="1"/>
          </p:cNvSpPr>
          <p:nvPr>
            <p:ph type="body" sz="quarter" idx="13"/>
          </p:nvPr>
        </p:nvSpPr>
        <p:spPr>
          <a:xfrm>
            <a:off x="622878" y="1775022"/>
            <a:ext cx="10445456" cy="4464558"/>
          </a:xfrm>
        </p:spPr>
        <p:txBody>
          <a:bodyPr/>
          <a:lstStyle/>
          <a:p>
            <a:pPr marL="171450" indent="-171450">
              <a:buFont typeface="Arial" panose="020B0604020202020204" pitchFamily="34" charset="0"/>
              <a:buChar char="•"/>
            </a:pPr>
            <a:r>
              <a:rPr lang="nb-NO" sz="3200" dirty="0"/>
              <a:t>Når retningslinjene sendes ut – be dine kollegaer om å gi tilbakemelding om noe er uklart</a:t>
            </a:r>
            <a:br>
              <a:rPr lang="nb-NO" sz="3200" dirty="0"/>
            </a:br>
            <a:endParaRPr lang="nb-NO" sz="3200" dirty="0"/>
          </a:p>
          <a:p>
            <a:pPr marL="171450" indent="-171450">
              <a:buFont typeface="Arial" panose="020B0604020202020204" pitchFamily="34" charset="0"/>
              <a:buChar char="•"/>
            </a:pPr>
            <a:r>
              <a:rPr lang="nb-NO" sz="3200" dirty="0"/>
              <a:t>Gjennomfør en evaluering etter 3 måneder – be dine kollegaer om å gi tilbakemelding om noe er uklart</a:t>
            </a:r>
            <a:br>
              <a:rPr lang="nb-NO" sz="3200" dirty="0"/>
            </a:br>
            <a:endParaRPr lang="nb-NO" sz="3200" dirty="0"/>
          </a:p>
          <a:p>
            <a:pPr marL="171450" indent="-171450">
              <a:buFont typeface="Arial" panose="020B0604020202020204" pitchFamily="34" charset="0"/>
              <a:buChar char="•"/>
            </a:pPr>
            <a:r>
              <a:rPr lang="nb-NO" sz="3200" dirty="0"/>
              <a:t>Kan noe forbedres?</a:t>
            </a:r>
          </a:p>
          <a:p>
            <a:endParaRPr lang="nb-NO" dirty="0"/>
          </a:p>
        </p:txBody>
      </p:sp>
      <p:sp>
        <p:nvSpPr>
          <p:cNvPr id="4" name="Tittel 3">
            <a:extLst>
              <a:ext uri="{FF2B5EF4-FFF2-40B4-BE49-F238E27FC236}">
                <a16:creationId xmlns:a16="http://schemas.microsoft.com/office/drawing/2014/main" id="{26158C8E-E394-AFA0-F73D-EF4359545888}"/>
              </a:ext>
            </a:extLst>
          </p:cNvPr>
          <p:cNvSpPr>
            <a:spLocks noGrp="1"/>
          </p:cNvSpPr>
          <p:nvPr>
            <p:ph type="ctrTitle"/>
          </p:nvPr>
        </p:nvSpPr>
        <p:spPr/>
        <p:txBody>
          <a:bodyPr/>
          <a:lstStyle/>
          <a:p>
            <a:r>
              <a:rPr lang="nb-NO" dirty="0"/>
              <a:t>Evaluering</a:t>
            </a:r>
          </a:p>
        </p:txBody>
      </p:sp>
      <p:sp>
        <p:nvSpPr>
          <p:cNvPr id="5" name="Plassholder for lysbildenummer 4">
            <a:extLst>
              <a:ext uri="{FF2B5EF4-FFF2-40B4-BE49-F238E27FC236}">
                <a16:creationId xmlns:a16="http://schemas.microsoft.com/office/drawing/2014/main" id="{86974F8B-B8A2-3411-8F9B-609C60981F54}"/>
              </a:ext>
            </a:extLst>
          </p:cNvPr>
          <p:cNvSpPr>
            <a:spLocks noGrp="1"/>
          </p:cNvSpPr>
          <p:nvPr>
            <p:ph type="sldNum" sz="quarter" idx="12"/>
          </p:nvPr>
        </p:nvSpPr>
        <p:spPr/>
        <p:txBody>
          <a:bodyPr/>
          <a:lstStyle/>
          <a:p>
            <a:fld id="{7086C7C8-C2A7-47B4-9572-AF6C245876E8}" type="slidenum">
              <a:rPr lang="nb-NO" smtClean="0"/>
              <a:t>17</a:t>
            </a:fld>
            <a:endParaRPr lang="nb-NO"/>
          </a:p>
        </p:txBody>
      </p:sp>
    </p:spTree>
    <p:extLst>
      <p:ext uri="{BB962C8B-B14F-4D97-AF65-F5344CB8AC3E}">
        <p14:creationId xmlns:p14="http://schemas.microsoft.com/office/powerpoint/2010/main" val="1379598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tittel 2">
            <a:extLst>
              <a:ext uri="{FF2B5EF4-FFF2-40B4-BE49-F238E27FC236}">
                <a16:creationId xmlns:a16="http://schemas.microsoft.com/office/drawing/2014/main" id="{53131C59-2091-9AFB-C5A6-4C6E32848C06}"/>
              </a:ext>
            </a:extLst>
          </p:cNvPr>
          <p:cNvSpPr>
            <a:spLocks noGrp="1"/>
          </p:cNvSpPr>
          <p:nvPr>
            <p:ph type="subTitle" idx="1"/>
          </p:nvPr>
        </p:nvSpPr>
        <p:spPr>
          <a:xfrm>
            <a:off x="3406307" y="2354048"/>
            <a:ext cx="5530300" cy="1616602"/>
          </a:xfrm>
        </p:spPr>
        <p:txBody>
          <a:bodyPr>
            <a:noAutofit/>
          </a:bodyPr>
          <a:lstStyle/>
          <a:p>
            <a:r>
              <a:rPr lang="nb-NO" sz="3200" dirty="0"/>
              <a:t>Behov for videre veiledning, eller spørsmål?</a:t>
            </a:r>
            <a:br>
              <a:rPr lang="nb-NO" sz="3200" dirty="0"/>
            </a:br>
            <a:br>
              <a:rPr lang="nb-NO" sz="3200" dirty="0"/>
            </a:br>
            <a:r>
              <a:rPr lang="nb-NO" sz="3200" dirty="0"/>
              <a:t>Ta kontakt med IMDi på post@imdi.no</a:t>
            </a:r>
          </a:p>
        </p:txBody>
      </p:sp>
    </p:spTree>
    <p:extLst>
      <p:ext uri="{BB962C8B-B14F-4D97-AF65-F5344CB8AC3E}">
        <p14:creationId xmlns:p14="http://schemas.microsoft.com/office/powerpoint/2010/main" val="300516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tekst 2">
            <a:extLst>
              <a:ext uri="{FF2B5EF4-FFF2-40B4-BE49-F238E27FC236}">
                <a16:creationId xmlns:a16="http://schemas.microsoft.com/office/drawing/2014/main" id="{AB9486DE-8CBC-49E7-F387-A8B32A3D5DE9}"/>
              </a:ext>
            </a:extLst>
          </p:cNvPr>
          <p:cNvSpPr>
            <a:spLocks noGrp="1"/>
          </p:cNvSpPr>
          <p:nvPr>
            <p:ph type="body" sz="quarter" idx="13"/>
          </p:nvPr>
        </p:nvSpPr>
        <p:spPr/>
        <p:txBody>
          <a:bodyPr/>
          <a:lstStyle/>
          <a:p>
            <a:r>
              <a:rPr lang="nb-NO" dirty="0"/>
              <a:t>Denne presentasjonen skal hjelpe deg og din virksomhet med å lage egne retningslinjer for bestilling og bruk av tolk. Her er en trinnvis veiledning i arbeidsprosessen. </a:t>
            </a:r>
          </a:p>
        </p:txBody>
      </p:sp>
    </p:spTree>
    <p:extLst>
      <p:ext uri="{BB962C8B-B14F-4D97-AF65-F5344CB8AC3E}">
        <p14:creationId xmlns:p14="http://schemas.microsoft.com/office/powerpoint/2010/main" val="127631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tekst 2">
            <a:extLst>
              <a:ext uri="{FF2B5EF4-FFF2-40B4-BE49-F238E27FC236}">
                <a16:creationId xmlns:a16="http://schemas.microsoft.com/office/drawing/2014/main" id="{0BD0441D-E859-23F1-C5C0-CEB38DDF230E}"/>
              </a:ext>
            </a:extLst>
          </p:cNvPr>
          <p:cNvSpPr>
            <a:spLocks noGrp="1"/>
          </p:cNvSpPr>
          <p:nvPr>
            <p:ph type="body" sz="quarter" idx="13"/>
          </p:nvPr>
        </p:nvSpPr>
        <p:spPr>
          <a:xfrm>
            <a:off x="622878" y="1714062"/>
            <a:ext cx="9491402" cy="4525518"/>
          </a:xfrm>
        </p:spPr>
        <p:txBody>
          <a:bodyPr vert="horz" lIns="91440" tIns="45720" rIns="91440" bIns="45720" rtlCol="0" anchor="t">
            <a:normAutofit/>
          </a:bodyPr>
          <a:lstStyle/>
          <a:p>
            <a:pPr marL="431800" indent="-431800"/>
            <a:r>
              <a:rPr lang="nb-NO"/>
              <a:t>Tolkeloven pålegger offentlige virksomheter som jevnlig bruker tolk å ha egne retningslinjer for bestilling og bruk av tolk</a:t>
            </a:r>
            <a:br>
              <a:rPr lang="nb-NO"/>
            </a:br>
            <a:endParaRPr lang="nb-NO"/>
          </a:p>
          <a:p>
            <a:pPr marL="431800" indent="-431800"/>
            <a:r>
              <a:rPr lang="nb-NO"/>
              <a:t>Hvis du vet hva du skal gjøre og når du skal gjøre det, sparer du mye tid på å prøve å finne ut hvordan du skal ta gode beslutninger</a:t>
            </a:r>
            <a:br>
              <a:rPr lang="nb-NO" b="0"/>
            </a:br>
            <a:endParaRPr lang="nb-NO" b="0"/>
          </a:p>
          <a:p>
            <a:pPr marL="431800" indent="-431800"/>
            <a:endParaRPr lang="nb-NO" b="0"/>
          </a:p>
          <a:p>
            <a:pPr marL="431800" indent="-431800"/>
            <a:endParaRPr lang="nb-NO" b="0"/>
          </a:p>
          <a:p>
            <a:pPr marL="431800" indent="-431800"/>
            <a:endParaRPr lang="nb-NO"/>
          </a:p>
        </p:txBody>
      </p:sp>
      <p:sp>
        <p:nvSpPr>
          <p:cNvPr id="4" name="Tittel 3">
            <a:extLst>
              <a:ext uri="{FF2B5EF4-FFF2-40B4-BE49-F238E27FC236}">
                <a16:creationId xmlns:a16="http://schemas.microsoft.com/office/drawing/2014/main" id="{26158C8E-E394-AFA0-F73D-EF4359545888}"/>
              </a:ext>
            </a:extLst>
          </p:cNvPr>
          <p:cNvSpPr>
            <a:spLocks noGrp="1"/>
          </p:cNvSpPr>
          <p:nvPr>
            <p:ph type="ctrTitle"/>
          </p:nvPr>
        </p:nvSpPr>
        <p:spPr/>
        <p:txBody>
          <a:bodyPr/>
          <a:lstStyle/>
          <a:p>
            <a:r>
              <a:rPr lang="nb-NO"/>
              <a:t>Hvorfor skal vi lage retningslinjer?</a:t>
            </a:r>
          </a:p>
        </p:txBody>
      </p:sp>
      <p:sp>
        <p:nvSpPr>
          <p:cNvPr id="5" name="Plassholder for lysbildenummer 4">
            <a:extLst>
              <a:ext uri="{FF2B5EF4-FFF2-40B4-BE49-F238E27FC236}">
                <a16:creationId xmlns:a16="http://schemas.microsoft.com/office/drawing/2014/main" id="{86974F8B-B8A2-3411-8F9B-609C60981F54}"/>
              </a:ext>
            </a:extLst>
          </p:cNvPr>
          <p:cNvSpPr>
            <a:spLocks noGrp="1"/>
          </p:cNvSpPr>
          <p:nvPr>
            <p:ph type="sldNum" sz="quarter" idx="12"/>
          </p:nvPr>
        </p:nvSpPr>
        <p:spPr/>
        <p:txBody>
          <a:bodyPr/>
          <a:lstStyle/>
          <a:p>
            <a:fld id="{7086C7C8-C2A7-47B4-9572-AF6C245876E8}" type="slidenum">
              <a:rPr lang="nb-NO" smtClean="0"/>
              <a:t>3</a:t>
            </a:fld>
            <a:endParaRPr lang="nb-NO"/>
          </a:p>
        </p:txBody>
      </p:sp>
    </p:spTree>
    <p:extLst>
      <p:ext uri="{BB962C8B-B14F-4D97-AF65-F5344CB8AC3E}">
        <p14:creationId xmlns:p14="http://schemas.microsoft.com/office/powerpoint/2010/main" val="1561174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tekst 2">
            <a:extLst>
              <a:ext uri="{FF2B5EF4-FFF2-40B4-BE49-F238E27FC236}">
                <a16:creationId xmlns:a16="http://schemas.microsoft.com/office/drawing/2014/main" id="{0BD0441D-E859-23F1-C5C0-CEB38DDF230E}"/>
              </a:ext>
            </a:extLst>
          </p:cNvPr>
          <p:cNvSpPr>
            <a:spLocks noGrp="1"/>
          </p:cNvSpPr>
          <p:nvPr>
            <p:ph type="body" sz="quarter" idx="13"/>
          </p:nvPr>
        </p:nvSpPr>
        <p:spPr>
          <a:xfrm>
            <a:off x="622878" y="1775022"/>
            <a:ext cx="10730922" cy="4464558"/>
          </a:xfrm>
        </p:spPr>
        <p:txBody>
          <a:bodyPr>
            <a:normAutofit/>
          </a:bodyPr>
          <a:lstStyle/>
          <a:p>
            <a:r>
              <a:rPr lang="nb-NO" b="0" dirty="0"/>
              <a:t>Erfaring tilsier at arbeidet med å utarbeide retningslinjer for bestilling og bruk av tolk må være forankret på ledernivå og ha et tydelig mandat. </a:t>
            </a:r>
            <a:br>
              <a:rPr lang="nb-NO" b="0" dirty="0"/>
            </a:br>
            <a:endParaRPr lang="nb-NO" b="0" dirty="0"/>
          </a:p>
          <a:p>
            <a:r>
              <a:rPr lang="nb-NO" b="0" dirty="0"/>
              <a:t>Det må avklares hvem som har det overordnede ansvaret for at </a:t>
            </a:r>
            <a:r>
              <a:rPr lang="nb-NO" dirty="0"/>
              <a:t>retningslinjene</a:t>
            </a:r>
            <a:r>
              <a:rPr lang="nb-NO" b="0" dirty="0"/>
              <a:t> blir iverksatt og gjennomført. </a:t>
            </a:r>
          </a:p>
          <a:p>
            <a:endParaRPr lang="nb-NO" b="0" dirty="0"/>
          </a:p>
          <a:p>
            <a:r>
              <a:rPr lang="nb-NO" b="0" dirty="0"/>
              <a:t>Sørg for </a:t>
            </a:r>
            <a:r>
              <a:rPr lang="nb-NO" dirty="0"/>
              <a:t>å involvere folk fra alle deler av virksomheten som har </a:t>
            </a:r>
            <a:r>
              <a:rPr lang="nb-NO" b="0" dirty="0"/>
              <a:t>erfaring med bestilling og bruk av tolk, for på denne måten å sikre at retningslinjene blir en løsning på faktiske utfordringer i virksomheten. </a:t>
            </a:r>
          </a:p>
          <a:p>
            <a:endParaRPr lang="nb-NO" dirty="0"/>
          </a:p>
        </p:txBody>
      </p:sp>
      <p:sp>
        <p:nvSpPr>
          <p:cNvPr id="4" name="Tittel 3">
            <a:extLst>
              <a:ext uri="{FF2B5EF4-FFF2-40B4-BE49-F238E27FC236}">
                <a16:creationId xmlns:a16="http://schemas.microsoft.com/office/drawing/2014/main" id="{26158C8E-E394-AFA0-F73D-EF4359545888}"/>
              </a:ext>
            </a:extLst>
          </p:cNvPr>
          <p:cNvSpPr>
            <a:spLocks noGrp="1"/>
          </p:cNvSpPr>
          <p:nvPr>
            <p:ph type="ctrTitle"/>
          </p:nvPr>
        </p:nvSpPr>
        <p:spPr/>
        <p:txBody>
          <a:bodyPr/>
          <a:lstStyle/>
          <a:p>
            <a:r>
              <a:rPr lang="nb-NO" dirty="0"/>
              <a:t>Forankring og mandat</a:t>
            </a:r>
          </a:p>
        </p:txBody>
      </p:sp>
      <p:sp>
        <p:nvSpPr>
          <p:cNvPr id="5" name="Plassholder for lysbildenummer 4">
            <a:extLst>
              <a:ext uri="{FF2B5EF4-FFF2-40B4-BE49-F238E27FC236}">
                <a16:creationId xmlns:a16="http://schemas.microsoft.com/office/drawing/2014/main" id="{86974F8B-B8A2-3411-8F9B-609C60981F54}"/>
              </a:ext>
            </a:extLst>
          </p:cNvPr>
          <p:cNvSpPr>
            <a:spLocks noGrp="1"/>
          </p:cNvSpPr>
          <p:nvPr>
            <p:ph type="sldNum" sz="quarter" idx="12"/>
          </p:nvPr>
        </p:nvSpPr>
        <p:spPr/>
        <p:txBody>
          <a:bodyPr/>
          <a:lstStyle/>
          <a:p>
            <a:fld id="{7086C7C8-C2A7-47B4-9572-AF6C245876E8}" type="slidenum">
              <a:rPr lang="nb-NO" smtClean="0"/>
              <a:t>4</a:t>
            </a:fld>
            <a:endParaRPr lang="nb-NO"/>
          </a:p>
        </p:txBody>
      </p:sp>
    </p:spTree>
    <p:extLst>
      <p:ext uri="{BB962C8B-B14F-4D97-AF65-F5344CB8AC3E}">
        <p14:creationId xmlns:p14="http://schemas.microsoft.com/office/powerpoint/2010/main" val="1180833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EEC3A93-846D-59D0-C267-F7E6EF4C8230}"/>
              </a:ext>
            </a:extLst>
          </p:cNvPr>
          <p:cNvSpPr>
            <a:spLocks noGrp="1"/>
          </p:cNvSpPr>
          <p:nvPr>
            <p:ph type="ctrTitle"/>
          </p:nvPr>
        </p:nvSpPr>
        <p:spPr/>
        <p:txBody>
          <a:bodyPr/>
          <a:lstStyle/>
          <a:p>
            <a:r>
              <a:rPr lang="nb-NO" dirty="0"/>
              <a:t>Hva skal vi igjennom </a:t>
            </a:r>
          </a:p>
        </p:txBody>
      </p:sp>
      <p:sp>
        <p:nvSpPr>
          <p:cNvPr id="3" name="Plassholder for lysbildenummer 2">
            <a:extLst>
              <a:ext uri="{FF2B5EF4-FFF2-40B4-BE49-F238E27FC236}">
                <a16:creationId xmlns:a16="http://schemas.microsoft.com/office/drawing/2014/main" id="{CEC91B7E-B529-CC91-BC2F-5DB7CE27BF12}"/>
              </a:ext>
            </a:extLst>
          </p:cNvPr>
          <p:cNvSpPr>
            <a:spLocks noGrp="1"/>
          </p:cNvSpPr>
          <p:nvPr>
            <p:ph type="sldNum" sz="quarter" idx="12"/>
          </p:nvPr>
        </p:nvSpPr>
        <p:spPr/>
        <p:txBody>
          <a:bodyPr/>
          <a:lstStyle/>
          <a:p>
            <a:fld id="{7086C7C8-C2A7-47B4-9572-AF6C245876E8}" type="slidenum">
              <a:rPr lang="nb-NO" smtClean="0"/>
              <a:t>5</a:t>
            </a:fld>
            <a:endParaRPr lang="nb-NO"/>
          </a:p>
        </p:txBody>
      </p:sp>
      <p:sp>
        <p:nvSpPr>
          <p:cNvPr id="4" name="Plassholder for tekst 3">
            <a:extLst>
              <a:ext uri="{FF2B5EF4-FFF2-40B4-BE49-F238E27FC236}">
                <a16:creationId xmlns:a16="http://schemas.microsoft.com/office/drawing/2014/main" id="{331F70D5-8FFF-168C-C600-B514615C16ED}"/>
              </a:ext>
            </a:extLst>
          </p:cNvPr>
          <p:cNvSpPr>
            <a:spLocks noGrp="1"/>
          </p:cNvSpPr>
          <p:nvPr>
            <p:ph type="body" sz="quarter" idx="13"/>
          </p:nvPr>
        </p:nvSpPr>
        <p:spPr/>
        <p:txBody>
          <a:bodyPr/>
          <a:lstStyle/>
          <a:p>
            <a:pPr marL="514350" indent="-514350">
              <a:buFont typeface="+mj-lt"/>
              <a:buAutoNum type="arabicPeriod"/>
            </a:pPr>
            <a:r>
              <a:rPr lang="nb-NO" b="1" dirty="0"/>
              <a:t>Å komme i gang</a:t>
            </a:r>
          </a:p>
          <a:p>
            <a:pPr marL="514350" indent="-514350">
              <a:buFont typeface="+mj-lt"/>
              <a:buAutoNum type="arabicPeriod"/>
            </a:pPr>
            <a:r>
              <a:rPr lang="nb-NO" b="1" dirty="0"/>
              <a:t>Kartlegging og utredning </a:t>
            </a:r>
          </a:p>
          <a:p>
            <a:pPr marL="514350" indent="-514350">
              <a:buFont typeface="+mj-lt"/>
              <a:buAutoNum type="arabicPeriod"/>
            </a:pPr>
            <a:r>
              <a:rPr lang="nb-NO" b="1" dirty="0"/>
              <a:t>Utforming av retningslinjer</a:t>
            </a:r>
          </a:p>
          <a:p>
            <a:pPr marL="514350" indent="-514350">
              <a:buFont typeface="+mj-lt"/>
              <a:buAutoNum type="arabicPeriod"/>
            </a:pPr>
            <a:r>
              <a:rPr lang="nb-NO" b="1" dirty="0"/>
              <a:t>Implementering og oppfølging </a:t>
            </a:r>
          </a:p>
          <a:p>
            <a:endParaRPr lang="nb-NO" dirty="0"/>
          </a:p>
        </p:txBody>
      </p:sp>
    </p:spTree>
    <p:extLst>
      <p:ext uri="{BB962C8B-B14F-4D97-AF65-F5344CB8AC3E}">
        <p14:creationId xmlns:p14="http://schemas.microsoft.com/office/powerpoint/2010/main" val="618640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D051DDE-1FBF-34D5-59F7-2B6A91CD9976}"/>
              </a:ext>
            </a:extLst>
          </p:cNvPr>
          <p:cNvSpPr>
            <a:spLocks noGrp="1"/>
          </p:cNvSpPr>
          <p:nvPr>
            <p:ph type="ctrTitle"/>
          </p:nvPr>
        </p:nvSpPr>
        <p:spPr/>
        <p:txBody>
          <a:bodyPr>
            <a:normAutofit/>
          </a:bodyPr>
          <a:lstStyle/>
          <a:p>
            <a:r>
              <a:rPr lang="nb-NO" dirty="0"/>
              <a:t>1. Å komme i gang</a:t>
            </a:r>
          </a:p>
        </p:txBody>
      </p:sp>
    </p:spTree>
    <p:extLst>
      <p:ext uri="{BB962C8B-B14F-4D97-AF65-F5344CB8AC3E}">
        <p14:creationId xmlns:p14="http://schemas.microsoft.com/office/powerpoint/2010/main" val="3042741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tekst 2">
            <a:extLst>
              <a:ext uri="{FF2B5EF4-FFF2-40B4-BE49-F238E27FC236}">
                <a16:creationId xmlns:a16="http://schemas.microsoft.com/office/drawing/2014/main" id="{0BD0441D-E859-23F1-C5C0-CEB38DDF230E}"/>
              </a:ext>
            </a:extLst>
          </p:cNvPr>
          <p:cNvSpPr>
            <a:spLocks noGrp="1"/>
          </p:cNvSpPr>
          <p:nvPr>
            <p:ph type="body" sz="quarter" idx="13"/>
          </p:nvPr>
        </p:nvSpPr>
        <p:spPr>
          <a:xfrm>
            <a:off x="622877" y="1775022"/>
            <a:ext cx="6828801" cy="4464558"/>
          </a:xfrm>
        </p:spPr>
        <p:txBody>
          <a:bodyPr>
            <a:normAutofit/>
          </a:bodyPr>
          <a:lstStyle/>
          <a:p>
            <a:r>
              <a:rPr lang="nb-NO" sz="3200" dirty="0"/>
              <a:t>Hvilke lover regulerer bruk av tolk hos oss?</a:t>
            </a:r>
          </a:p>
        </p:txBody>
      </p:sp>
      <p:sp>
        <p:nvSpPr>
          <p:cNvPr id="4" name="Tittel 3">
            <a:extLst>
              <a:ext uri="{FF2B5EF4-FFF2-40B4-BE49-F238E27FC236}">
                <a16:creationId xmlns:a16="http://schemas.microsoft.com/office/drawing/2014/main" id="{26158C8E-E394-AFA0-F73D-EF4359545888}"/>
              </a:ext>
            </a:extLst>
          </p:cNvPr>
          <p:cNvSpPr>
            <a:spLocks noGrp="1"/>
          </p:cNvSpPr>
          <p:nvPr>
            <p:ph type="ctrTitle"/>
          </p:nvPr>
        </p:nvSpPr>
        <p:spPr/>
        <p:txBody>
          <a:bodyPr/>
          <a:lstStyle/>
          <a:p>
            <a:r>
              <a:rPr lang="nb-NO" dirty="0"/>
              <a:t>Lovverket</a:t>
            </a:r>
          </a:p>
        </p:txBody>
      </p:sp>
      <p:sp>
        <p:nvSpPr>
          <p:cNvPr id="5" name="Plassholder for lysbildenummer 4">
            <a:extLst>
              <a:ext uri="{FF2B5EF4-FFF2-40B4-BE49-F238E27FC236}">
                <a16:creationId xmlns:a16="http://schemas.microsoft.com/office/drawing/2014/main" id="{86974F8B-B8A2-3411-8F9B-609C60981F54}"/>
              </a:ext>
            </a:extLst>
          </p:cNvPr>
          <p:cNvSpPr>
            <a:spLocks noGrp="1"/>
          </p:cNvSpPr>
          <p:nvPr>
            <p:ph type="sldNum" sz="quarter" idx="12"/>
          </p:nvPr>
        </p:nvSpPr>
        <p:spPr/>
        <p:txBody>
          <a:bodyPr/>
          <a:lstStyle/>
          <a:p>
            <a:fld id="{7086C7C8-C2A7-47B4-9572-AF6C245876E8}" type="slidenum">
              <a:rPr lang="nb-NO" smtClean="0"/>
              <a:t>7</a:t>
            </a:fld>
            <a:endParaRPr lang="nb-NO"/>
          </a:p>
        </p:txBody>
      </p:sp>
      <p:pic>
        <p:nvPicPr>
          <p:cNvPr id="1028" name="Picture 4">
            <a:extLst>
              <a:ext uri="{FF2B5EF4-FFF2-40B4-BE49-F238E27FC236}">
                <a16:creationId xmlns:a16="http://schemas.microsoft.com/office/drawing/2014/main" id="{2020A85E-4491-4F65-CA35-7EBBC6EBF7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49666" y="212753"/>
            <a:ext cx="4219457" cy="61435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2348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tekst 2">
            <a:extLst>
              <a:ext uri="{FF2B5EF4-FFF2-40B4-BE49-F238E27FC236}">
                <a16:creationId xmlns:a16="http://schemas.microsoft.com/office/drawing/2014/main" id="{0BD0441D-E859-23F1-C5C0-CEB38DDF230E}"/>
              </a:ext>
            </a:extLst>
          </p:cNvPr>
          <p:cNvSpPr>
            <a:spLocks noGrp="1"/>
          </p:cNvSpPr>
          <p:nvPr>
            <p:ph type="body" sz="quarter" idx="13"/>
          </p:nvPr>
        </p:nvSpPr>
        <p:spPr/>
        <p:txBody>
          <a:bodyPr/>
          <a:lstStyle/>
          <a:p>
            <a:r>
              <a:rPr lang="nb-NO" b="1" dirty="0">
                <a:hlinkClick r:id="rId3"/>
              </a:rPr>
              <a:t>Tolkeloven § 9 </a:t>
            </a:r>
            <a:r>
              <a:rPr lang="nb-NO" b="1" dirty="0"/>
              <a:t>retningslinjer for bestilling og bruk av tolk</a:t>
            </a:r>
            <a:br>
              <a:rPr lang="nb-NO" b="1" dirty="0"/>
            </a:br>
            <a:endParaRPr lang="nb-NO" b="1" dirty="0"/>
          </a:p>
          <a:p>
            <a:r>
              <a:rPr lang="nb-NO" b="1" dirty="0">
                <a:hlinkClick r:id="rId4"/>
              </a:rPr>
              <a:t>Tolkeforskriften § 2 </a:t>
            </a:r>
            <a:r>
              <a:rPr lang="nb-NO" b="1" dirty="0"/>
              <a:t>retningslinjer for bestilling og bruk av tolk</a:t>
            </a:r>
          </a:p>
          <a:p>
            <a:endParaRPr lang="nb-NO" b="1" dirty="0"/>
          </a:p>
          <a:p>
            <a:endParaRPr lang="nb-NO" b="1" dirty="0"/>
          </a:p>
          <a:p>
            <a:endParaRPr lang="nb-NO" dirty="0"/>
          </a:p>
        </p:txBody>
      </p:sp>
      <p:sp>
        <p:nvSpPr>
          <p:cNvPr id="4" name="Tittel 3">
            <a:extLst>
              <a:ext uri="{FF2B5EF4-FFF2-40B4-BE49-F238E27FC236}">
                <a16:creationId xmlns:a16="http://schemas.microsoft.com/office/drawing/2014/main" id="{26158C8E-E394-AFA0-F73D-EF4359545888}"/>
              </a:ext>
            </a:extLst>
          </p:cNvPr>
          <p:cNvSpPr>
            <a:spLocks noGrp="1"/>
          </p:cNvSpPr>
          <p:nvPr>
            <p:ph type="ctrTitle"/>
          </p:nvPr>
        </p:nvSpPr>
        <p:spPr/>
        <p:txBody>
          <a:bodyPr/>
          <a:lstStyle/>
          <a:p>
            <a:r>
              <a:rPr lang="nb-NO" dirty="0"/>
              <a:t>Krav om retningslinjer i lov og forskrift</a:t>
            </a:r>
          </a:p>
        </p:txBody>
      </p:sp>
      <p:sp>
        <p:nvSpPr>
          <p:cNvPr id="5" name="Plassholder for lysbildenummer 4">
            <a:extLst>
              <a:ext uri="{FF2B5EF4-FFF2-40B4-BE49-F238E27FC236}">
                <a16:creationId xmlns:a16="http://schemas.microsoft.com/office/drawing/2014/main" id="{86974F8B-B8A2-3411-8F9B-609C60981F54}"/>
              </a:ext>
            </a:extLst>
          </p:cNvPr>
          <p:cNvSpPr>
            <a:spLocks noGrp="1"/>
          </p:cNvSpPr>
          <p:nvPr>
            <p:ph type="sldNum" sz="quarter" idx="12"/>
          </p:nvPr>
        </p:nvSpPr>
        <p:spPr/>
        <p:txBody>
          <a:bodyPr/>
          <a:lstStyle/>
          <a:p>
            <a:fld id="{7086C7C8-C2A7-47B4-9572-AF6C245876E8}" type="slidenum">
              <a:rPr lang="nb-NO" smtClean="0"/>
              <a:t>8</a:t>
            </a:fld>
            <a:endParaRPr lang="nb-NO"/>
          </a:p>
        </p:txBody>
      </p:sp>
      <p:pic>
        <p:nvPicPr>
          <p:cNvPr id="6" name="Picture 4">
            <a:extLst>
              <a:ext uri="{FF2B5EF4-FFF2-40B4-BE49-F238E27FC236}">
                <a16:creationId xmlns:a16="http://schemas.microsoft.com/office/drawing/2014/main" id="{10B11A62-693A-91F6-F518-570AD90E388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49665" y="212753"/>
            <a:ext cx="4219457" cy="61435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7251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tekst 2">
            <a:extLst>
              <a:ext uri="{FF2B5EF4-FFF2-40B4-BE49-F238E27FC236}">
                <a16:creationId xmlns:a16="http://schemas.microsoft.com/office/drawing/2014/main" id="{0BD0441D-E859-23F1-C5C0-CEB38DDF230E}"/>
              </a:ext>
            </a:extLst>
          </p:cNvPr>
          <p:cNvSpPr>
            <a:spLocks noGrp="1"/>
          </p:cNvSpPr>
          <p:nvPr>
            <p:ph type="body" sz="quarter" idx="13"/>
          </p:nvPr>
        </p:nvSpPr>
        <p:spPr>
          <a:xfrm>
            <a:off x="622877" y="1419367"/>
            <a:ext cx="10923129" cy="4936983"/>
          </a:xfrm>
        </p:spPr>
        <p:txBody>
          <a:bodyPr>
            <a:normAutofit/>
          </a:bodyPr>
          <a:lstStyle/>
          <a:p>
            <a:pPr algn="l"/>
            <a:r>
              <a:rPr lang="nb-NO" sz="2800" dirty="0"/>
              <a:t>§ 1  Formål</a:t>
            </a:r>
            <a:br>
              <a:rPr lang="nb-NO" sz="2800" dirty="0"/>
            </a:br>
            <a:endParaRPr lang="nb-NO" sz="2800" dirty="0"/>
          </a:p>
          <a:p>
            <a:r>
              <a:rPr lang="nb-NO" sz="2800" dirty="0"/>
              <a:t>§ 4 Forbud mot bruk av barn som tolk</a:t>
            </a:r>
            <a:br>
              <a:rPr lang="nb-NO" sz="2800" dirty="0"/>
            </a:br>
            <a:endParaRPr lang="nb-NO" sz="2800" dirty="0"/>
          </a:p>
          <a:p>
            <a:r>
              <a:rPr lang="nb-NO" sz="2800" dirty="0"/>
              <a:t>§ 6 Ansvar for å bruke tolk</a:t>
            </a:r>
            <a:br>
              <a:rPr lang="nb-NO" sz="2800" dirty="0"/>
            </a:br>
            <a:endParaRPr lang="nb-NO" sz="2800" dirty="0"/>
          </a:p>
          <a:p>
            <a:r>
              <a:rPr lang="nb-NO" sz="2800" dirty="0"/>
              <a:t>§ 7 Krav om å bruke kvalifisert tolk</a:t>
            </a:r>
            <a:br>
              <a:rPr lang="nb-NO" sz="2800" dirty="0"/>
            </a:br>
            <a:endParaRPr lang="nb-NO" sz="2800" dirty="0"/>
          </a:p>
          <a:p>
            <a:r>
              <a:rPr lang="nb-NO" sz="2800" dirty="0"/>
              <a:t>§ 8 Bruk av fjerntolking</a:t>
            </a:r>
          </a:p>
        </p:txBody>
      </p:sp>
      <p:sp>
        <p:nvSpPr>
          <p:cNvPr id="4" name="Tittel 3">
            <a:extLst>
              <a:ext uri="{FF2B5EF4-FFF2-40B4-BE49-F238E27FC236}">
                <a16:creationId xmlns:a16="http://schemas.microsoft.com/office/drawing/2014/main" id="{26158C8E-E394-AFA0-F73D-EF4359545888}"/>
              </a:ext>
            </a:extLst>
          </p:cNvPr>
          <p:cNvSpPr>
            <a:spLocks noGrp="1"/>
          </p:cNvSpPr>
          <p:nvPr>
            <p:ph type="ctrTitle"/>
          </p:nvPr>
        </p:nvSpPr>
        <p:spPr/>
        <p:txBody>
          <a:bodyPr/>
          <a:lstStyle/>
          <a:p>
            <a:r>
              <a:rPr lang="nb-NO" dirty="0">
                <a:hlinkClick r:id="rId3"/>
              </a:rPr>
              <a:t>Tolkeloven</a:t>
            </a:r>
            <a:endParaRPr lang="nb-NO" dirty="0"/>
          </a:p>
        </p:txBody>
      </p:sp>
      <p:sp>
        <p:nvSpPr>
          <p:cNvPr id="5" name="Plassholder for lysbildenummer 4">
            <a:extLst>
              <a:ext uri="{FF2B5EF4-FFF2-40B4-BE49-F238E27FC236}">
                <a16:creationId xmlns:a16="http://schemas.microsoft.com/office/drawing/2014/main" id="{86974F8B-B8A2-3411-8F9B-609C60981F54}"/>
              </a:ext>
            </a:extLst>
          </p:cNvPr>
          <p:cNvSpPr>
            <a:spLocks noGrp="1"/>
          </p:cNvSpPr>
          <p:nvPr>
            <p:ph type="sldNum" sz="quarter" idx="12"/>
          </p:nvPr>
        </p:nvSpPr>
        <p:spPr/>
        <p:txBody>
          <a:bodyPr/>
          <a:lstStyle/>
          <a:p>
            <a:fld id="{7086C7C8-C2A7-47B4-9572-AF6C245876E8}" type="slidenum">
              <a:rPr lang="nb-NO" smtClean="0"/>
              <a:t>9</a:t>
            </a:fld>
            <a:endParaRPr lang="nb-NO"/>
          </a:p>
        </p:txBody>
      </p:sp>
    </p:spTree>
    <p:extLst>
      <p:ext uri="{BB962C8B-B14F-4D97-AF65-F5344CB8AC3E}">
        <p14:creationId xmlns:p14="http://schemas.microsoft.com/office/powerpoint/2010/main" val="60378235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5BD7CED36B1213498850FABE7F3E6BC2" ma:contentTypeVersion="23" ma:contentTypeDescription="Opprett et nytt dokument." ma:contentTypeScope="" ma:versionID="5779cbc378e10263c183ebbad0a2d06a">
  <xsd:schema xmlns:xsd="http://www.w3.org/2001/XMLSchema" xmlns:xs="http://www.w3.org/2001/XMLSchema" xmlns:p="http://schemas.microsoft.com/office/2006/metadata/properties" xmlns:ns2="818b224c-4c6e-48de-a017-4a3fadf2d8a4" xmlns:ns3="9a858b59-46cf-405a-bfce-cc2445b5e344" targetNamespace="http://schemas.microsoft.com/office/2006/metadata/properties" ma:root="true" ma:fieldsID="de1355032d5a05748b70963c18dcfc4e" ns2:_="" ns3:_="">
    <xsd:import namespace="818b224c-4c6e-48de-a017-4a3fadf2d8a4"/>
    <xsd:import namespace="9a858b59-46cf-405a-bfce-cc2445b5e344"/>
    <xsd:element name="properties">
      <xsd:complexType>
        <xsd:sequence>
          <xsd:element name="documentManagement">
            <xsd:complexType>
              <xsd:all>
                <xsd:element ref="ns2:k5c859c16646455f964b4972598052bc" minOccurs="0"/>
                <xsd:element ref="ns2:cfa1b03326bb4579bc4688365bca5b1a"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2:SharedWithUsers" minOccurs="0"/>
                <xsd:element ref="ns2:SharedWithDetail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SearchProperties" minOccurs="0"/>
                <xsd:element ref="ns3:MediaServiceObjectDetectorVersions" minOccurs="0"/>
                <xsd:element ref="ns3:Lenk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8b224c-4c6e-48de-a017-4a3fadf2d8a4" elementFormDefault="qualified">
    <xsd:import namespace="http://schemas.microsoft.com/office/2006/documentManagement/types"/>
    <xsd:import namespace="http://schemas.microsoft.com/office/infopath/2007/PartnerControls"/>
    <xsd:element name="k5c859c16646455f964b4972598052bc" ma:index="8" nillable="true" ma:taxonomy="true" ma:internalName="k5c859c16646455f964b4972598052bc" ma:taxonomyFieldName="Imdi_Hovedtema" ma:displayName="Hovedtema" ma:default="1;#Kommunikasjon|edf13d9f-fcd5-4fcd-b335-6e15e68820ba" ma:fieldId="{45c859c1-6646-455f-964b-4972598052bc}" ma:sspId="ecaa4f8c-f6fd-428c-ac8d-6534732d151d" ma:termSetId="c082be91-6f98-45f6-9e06-68a504b1841d" ma:anchorId="00000000-0000-0000-0000-000000000000" ma:open="false" ma:isKeyword="false">
      <xsd:complexType>
        <xsd:sequence>
          <xsd:element ref="pc:Terms" minOccurs="0" maxOccurs="1"/>
        </xsd:sequence>
      </xsd:complexType>
    </xsd:element>
    <xsd:element name="cfa1b03326bb4579bc4688365bca5b1a" ma:index="10" nillable="true" ma:taxonomy="true" ma:internalName="cfa1b03326bb4579bc4688365bca5b1a" ma:taxonomyFieldName="Imdi_Dokumenttype" ma:displayName="Dokumenttype" ma:default="" ma:fieldId="{cfa1b033-26bb-4579-bc46-88365bca5b1a}" ma:sspId="ecaa4f8c-f6fd-428c-ac8d-6534732d151d" ma:termSetId="7c17226c-02ff-441e-b4ff-b9697f01242e" ma:anchorId="00000000-0000-0000-0000-000000000000" ma:open="false" ma:isKeyword="false">
      <xsd:complexType>
        <xsd:sequence>
          <xsd:element ref="pc:Terms" minOccurs="0" maxOccurs="1"/>
        </xsd:sequence>
      </xsd:complexType>
    </xsd:element>
    <xsd:element name="SharedWithUsers" ma:index="2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Delingsdetaljer" ma:internalName="SharedWithDetails" ma:readOnly="true">
      <xsd:simpleType>
        <xsd:restriction base="dms:Note">
          <xsd:maxLength value="255"/>
        </xsd:restriction>
      </xsd:simpleType>
    </xsd:element>
    <xsd:element name="TaxCatchAll" ma:index="27" nillable="true" ma:displayName="Taxonomy Catch All Column" ma:hidden="true" ma:list="{626b27b7-df5a-4d21-af7b-81d3fe1f4c69}" ma:internalName="TaxCatchAll" ma:showField="CatchAllData" ma:web="818b224c-4c6e-48de-a017-4a3fadf2d8a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a858b59-46cf-405a-bfce-cc2445b5e344"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DateTaken" ma:index="22" nillable="true" ma:displayName="MediaServiceDateTaken" ma:hidden="true" ma:internalName="MediaServiceDateTake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element name="MediaServiceLocation" ma:index="24" nillable="true" ma:displayName="Location" ma:internalName="MediaServiceLocation" ma:readOnly="true">
      <xsd:simpleType>
        <xsd:restriction base="dms:Text"/>
      </xsd:simpleType>
    </xsd:element>
    <xsd:element name="lcf76f155ced4ddcb4097134ff3c332f" ma:index="26" nillable="true" ma:taxonomy="true" ma:internalName="lcf76f155ced4ddcb4097134ff3c332f" ma:taxonomyFieldName="MediaServiceImageTags" ma:displayName="Bildemerkelapper" ma:readOnly="false" ma:fieldId="{5cf76f15-5ced-4ddc-b409-7134ff3c332f}" ma:taxonomyMulti="true" ma:sspId="ecaa4f8c-f6fd-428c-ac8d-6534732d151d" ma:termSetId="09814cd3-568e-fe90-9814-8d621ff8fb84" ma:anchorId="fba54fb3-c3e1-fe81-a776-ca4b69148c4d" ma:open="true" ma:isKeyword="false">
      <xsd:complexType>
        <xsd:sequence>
          <xsd:element ref="pc:Terms" minOccurs="0" maxOccurs="1"/>
        </xsd:sequence>
      </xsd:complex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element name="Lenke" ma:index="30" nillable="true" ma:displayName="Lenke" ma:format="Hyperlink" ma:internalName="Lenke">
      <xsd:complexType>
        <xsd:complexContent>
          <xsd:extension base="dms:URL">
            <xsd:sequence>
              <xsd:element name="Url" type="dms:ValidUrl" minOccurs="0" nillable="true"/>
              <xsd:element name="Description" type="xsd:string"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k5c859c16646455f964b4972598052bc xmlns="818b224c-4c6e-48de-a017-4a3fadf2d8a4">
      <Terms xmlns="http://schemas.microsoft.com/office/infopath/2007/PartnerControls">
        <TermInfo xmlns="http://schemas.microsoft.com/office/infopath/2007/PartnerControls">
          <TermName xmlns="http://schemas.microsoft.com/office/infopath/2007/PartnerControls">Kommunikasjon</TermName>
          <TermId xmlns="http://schemas.microsoft.com/office/infopath/2007/PartnerControls">edf13d9f-fcd5-4fcd-b335-6e15e68820ba</TermId>
        </TermInfo>
      </Terms>
    </k5c859c16646455f964b4972598052bc>
    <cfa1b03326bb4579bc4688365bca5b1a xmlns="818b224c-4c6e-48de-a017-4a3fadf2d8a4">
      <Terms xmlns="http://schemas.microsoft.com/office/infopath/2007/PartnerControls"/>
    </cfa1b03326bb4579bc4688365bca5b1a>
    <lcf76f155ced4ddcb4097134ff3c332f xmlns="9a858b59-46cf-405a-bfce-cc2445b5e344">
      <Terms xmlns="http://schemas.microsoft.com/office/infopath/2007/PartnerControls"/>
    </lcf76f155ced4ddcb4097134ff3c332f>
    <TaxCatchAll xmlns="818b224c-4c6e-48de-a017-4a3fadf2d8a4">
      <Value>1</Value>
    </TaxCatchAll>
    <Lenke xmlns="9a858b59-46cf-405a-bfce-cc2445b5e344">
      <Url xsi:nil="true"/>
      <Description xsi:nil="true"/>
    </Lenke>
  </documentManagement>
</p:properties>
</file>

<file path=customXml/itemProps1.xml><?xml version="1.0" encoding="utf-8"?>
<ds:datastoreItem xmlns:ds="http://schemas.openxmlformats.org/officeDocument/2006/customXml" ds:itemID="{2B63D7A4-4812-4553-A455-D05A1853D2B2}">
  <ds:schemaRefs>
    <ds:schemaRef ds:uri="http://schemas.microsoft.com/sharepoint/v3/contenttype/forms"/>
  </ds:schemaRefs>
</ds:datastoreItem>
</file>

<file path=customXml/itemProps2.xml><?xml version="1.0" encoding="utf-8"?>
<ds:datastoreItem xmlns:ds="http://schemas.openxmlformats.org/officeDocument/2006/customXml" ds:itemID="{CC628700-A476-4DAF-8970-248FDBDD38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8b224c-4c6e-48de-a017-4a3fadf2d8a4"/>
    <ds:schemaRef ds:uri="9a858b59-46cf-405a-bfce-cc2445b5e3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1AB4722-008D-47FB-A06C-813784D11027}">
  <ds:schemaRefs>
    <ds:schemaRef ds:uri="http://purl.org/dc/terms/"/>
    <ds:schemaRef ds:uri="818b224c-4c6e-48de-a017-4a3fadf2d8a4"/>
    <ds:schemaRef ds:uri="http://schemas.microsoft.com/office/2006/documentManagement/types"/>
    <ds:schemaRef ds:uri="9a858b59-46cf-405a-bfce-cc2445b5e344"/>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3675</TotalTime>
  <Words>1938</Words>
  <Application>Microsoft Office PowerPoint</Application>
  <PresentationFormat>Widescreen</PresentationFormat>
  <Paragraphs>194</Paragraphs>
  <Slides>18</Slides>
  <Notes>14</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18</vt:i4>
      </vt:variant>
    </vt:vector>
  </HeadingPairs>
  <TitlesOfParts>
    <vt:vector size="24" baseType="lpstr">
      <vt:lpstr>Aptos</vt:lpstr>
      <vt:lpstr>Aptos Display</vt:lpstr>
      <vt:lpstr>Arial</vt:lpstr>
      <vt:lpstr>Helvetica Neue</vt:lpstr>
      <vt:lpstr>Segoe UI Symbol</vt:lpstr>
      <vt:lpstr>Office-tema</vt:lpstr>
      <vt:lpstr>Hvordan lage retningslinjer for bestilling og bruk av tolk</vt:lpstr>
      <vt:lpstr>PowerPoint-presentasjon</vt:lpstr>
      <vt:lpstr>Hvorfor skal vi lage retningslinjer?</vt:lpstr>
      <vt:lpstr>Forankring og mandat</vt:lpstr>
      <vt:lpstr>Hva skal vi igjennom </vt:lpstr>
      <vt:lpstr>1. Å komme i gang</vt:lpstr>
      <vt:lpstr>Lovverket</vt:lpstr>
      <vt:lpstr>Krav om retningslinjer i lov og forskrift</vt:lpstr>
      <vt:lpstr>Tolkeloven</vt:lpstr>
      <vt:lpstr>Virksomhetens plikt til å vurdere behov og bestille tolk</vt:lpstr>
      <vt:lpstr>2. Kartlegging og utredning</vt:lpstr>
      <vt:lpstr>Hvilke tolkebehov har virksomheten?</vt:lpstr>
      <vt:lpstr>3. Utforming av retningslinjer</vt:lpstr>
      <vt:lpstr>Retningslinjer som oppfyller lovkrav</vt:lpstr>
      <vt:lpstr>4. Implementering og oppfølging</vt:lpstr>
      <vt:lpstr>Kvalitetssikring og implementering</vt:lpstr>
      <vt:lpstr>Evaluering</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Lage retningslinjer for bestilling og bruk av tolk</dc:title>
  <dc:creator>Signhild Nilsen</dc:creator>
  <cp:lastModifiedBy>Martin Bakken</cp:lastModifiedBy>
  <cp:revision>32</cp:revision>
  <dcterms:created xsi:type="dcterms:W3CDTF">2024-06-18T11:50:02Z</dcterms:created>
  <dcterms:modified xsi:type="dcterms:W3CDTF">2024-11-21T13:17:18Z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0x0101005BD7CED36B1213498850FABE7F3E6BC2</vt:lpwstr>
  </property>
  <property fmtid="{D5CDD505-2E9C-101B-9397-08002B2CF9AE}" pid="3" name="MediaServiceImageTags">
    <vt:lpwstr/>
  </property>
  <property fmtid="{D5CDD505-2E9C-101B-9397-08002B2CF9AE}" pid="4" name="Imdi_Dokumenttype">
    <vt:lpwstr/>
  </property>
  <property fmtid="{D5CDD505-2E9C-101B-9397-08002B2CF9AE}" pid="5" name="Imdi_Hovedtema">
    <vt:lpwstr>1;#Kommunikasjon|edf13d9f-fcd5-4fcd-b335-6e15e68820ba</vt:lpwstr>
  </property>
</Properties>
</file>